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677_4BEB524B.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256" r:id="rId5"/>
    <p:sldId id="545" r:id="rId6"/>
    <p:sldId id="1618" r:id="rId7"/>
    <p:sldId id="1616" r:id="rId8"/>
    <p:sldId id="1637" r:id="rId9"/>
    <p:sldId id="1639" r:id="rId10"/>
    <p:sldId id="1615" r:id="rId11"/>
    <p:sldId id="600" r:id="rId12"/>
    <p:sldId id="776" r:id="rId13"/>
    <p:sldId id="1619" r:id="rId14"/>
    <p:sldId id="1620" r:id="rId15"/>
    <p:sldId id="1621" r:id="rId16"/>
    <p:sldId id="1622" r:id="rId17"/>
    <p:sldId id="1623" r:id="rId18"/>
    <p:sldId id="1642" r:id="rId19"/>
    <p:sldId id="1604" r:id="rId20"/>
    <p:sldId id="1655" r:id="rId21"/>
    <p:sldId id="761" r:id="rId22"/>
    <p:sldId id="1645" r:id="rId23"/>
    <p:sldId id="1658" r:id="rId24"/>
    <p:sldId id="1659" r:id="rId25"/>
    <p:sldId id="1651" r:id="rId26"/>
    <p:sldId id="1652" r:id="rId27"/>
    <p:sldId id="1653" r:id="rId28"/>
    <p:sldId id="1605" r:id="rId29"/>
    <p:sldId id="1654" r:id="rId30"/>
    <p:sldId id="1656" r:id="rId31"/>
    <p:sldId id="1630" r:id="rId32"/>
    <p:sldId id="1631" r:id="rId33"/>
    <p:sldId id="1632" r:id="rId34"/>
    <p:sldId id="1633" r:id="rId35"/>
    <p:sldId id="1635" r:id="rId36"/>
    <p:sldId id="165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F6B8B5E-1624-40EB-8A40-FC69EFD3EC80}">
          <p14:sldIdLst>
            <p14:sldId id="256"/>
            <p14:sldId id="545"/>
            <p14:sldId id="1618"/>
            <p14:sldId id="1616"/>
            <p14:sldId id="1637"/>
            <p14:sldId id="1639"/>
            <p14:sldId id="1615"/>
            <p14:sldId id="600"/>
            <p14:sldId id="776"/>
            <p14:sldId id="1619"/>
            <p14:sldId id="1620"/>
            <p14:sldId id="1621"/>
            <p14:sldId id="1622"/>
            <p14:sldId id="1623"/>
            <p14:sldId id="1642"/>
            <p14:sldId id="1604"/>
            <p14:sldId id="1655"/>
            <p14:sldId id="761"/>
            <p14:sldId id="1645"/>
            <p14:sldId id="1658"/>
            <p14:sldId id="1659"/>
            <p14:sldId id="1651"/>
            <p14:sldId id="1652"/>
            <p14:sldId id="1653"/>
            <p14:sldId id="1605"/>
            <p14:sldId id="1654"/>
            <p14:sldId id="1656"/>
            <p14:sldId id="1630"/>
            <p14:sldId id="1631"/>
            <p14:sldId id="1632"/>
            <p14:sldId id="1633"/>
            <p14:sldId id="1635"/>
            <p14:sldId id="165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71FE4D-190C-FF3A-D626-3A271C13457D}" name="Becker, Michael" initials="BM" userId="S::michael.becker@rsandh.com::2bc0f0d4-9132-4063-9be4-52727496cc68" providerId="AD"/>
  <p188:author id="{FACEC3D8-AE17-AE85-418A-145F075269B3}" name="Becker, Michael" initials="BM" userId="S::Michael.Becker@rsandh.com::2bc0f0d4-9132-4063-9be4-52727496cc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CACACA"/>
    <a:srgbClr val="505050"/>
    <a:srgbClr val="EA8E2F"/>
    <a:srgbClr val="34383A"/>
    <a:srgbClr val="919595"/>
    <a:srgbClr val="D2A77C"/>
    <a:srgbClr val="513776"/>
    <a:srgbClr val="471A6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43F4DF-3CAF-4BE5-B4F5-B79EE188B891}" v="1" dt="2022-05-13T21:31:27.1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2866" autoAdjust="0"/>
  </p:normalViewPr>
  <p:slideViewPr>
    <p:cSldViewPr snapToGrid="0">
      <p:cViewPr varScale="1">
        <p:scale>
          <a:sx n="101" d="100"/>
          <a:sy n="101" d="100"/>
        </p:scale>
        <p:origin x="990" y="102"/>
      </p:cViewPr>
      <p:guideLst/>
    </p:cSldViewPr>
  </p:slideViewPr>
  <p:notesTextViewPr>
    <p:cViewPr>
      <p:scale>
        <a:sx n="3" d="2"/>
        <a:sy n="3" d="2"/>
      </p:scale>
      <p:origin x="0" y="0"/>
    </p:cViewPr>
  </p:notesTextViewPr>
  <p:sorterViewPr>
    <p:cViewPr varScale="1">
      <p:scale>
        <a:sx n="1" d="1"/>
        <a:sy n="1" d="1"/>
      </p:scale>
      <p:origin x="0" y="-237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cker, Michael" userId="2bc0f0d4-9132-4063-9be4-52727496cc68" providerId="ADAL" clId="{3D2CAC70-6196-4966-A85B-916F9F10A3A4}"/>
    <pc:docChg chg="undo custSel addSld delSld modSld sldOrd modSection">
      <pc:chgData name="Becker, Michael" userId="2bc0f0d4-9132-4063-9be4-52727496cc68" providerId="ADAL" clId="{3D2CAC70-6196-4966-A85B-916F9F10A3A4}" dt="2022-05-06T16:28:35.112" v="9"/>
      <pc:docMkLst>
        <pc:docMk/>
      </pc:docMkLst>
      <pc:sldChg chg="ord">
        <pc:chgData name="Becker, Michael" userId="2bc0f0d4-9132-4063-9be4-52727496cc68" providerId="ADAL" clId="{3D2CAC70-6196-4966-A85B-916F9F10A3A4}" dt="2022-05-06T16:28:35.112" v="9"/>
        <pc:sldMkLst>
          <pc:docMk/>
          <pc:sldMk cId="1179001440" sldId="761"/>
        </pc:sldMkLst>
      </pc:sldChg>
      <pc:sldChg chg="add del">
        <pc:chgData name="Becker, Michael" userId="2bc0f0d4-9132-4063-9be4-52727496cc68" providerId="ADAL" clId="{3D2CAC70-6196-4966-A85B-916F9F10A3A4}" dt="2022-05-06T16:27:32.455" v="6" actId="47"/>
        <pc:sldMkLst>
          <pc:docMk/>
          <pc:sldMk cId="2128715730" sldId="1605"/>
        </pc:sldMkLst>
      </pc:sldChg>
      <pc:sldChg chg="del">
        <pc:chgData name="Becker, Michael" userId="2bc0f0d4-9132-4063-9be4-52727496cc68" providerId="ADAL" clId="{3D2CAC70-6196-4966-A85B-916F9F10A3A4}" dt="2022-05-06T16:27:03.980" v="2" actId="47"/>
        <pc:sldMkLst>
          <pc:docMk/>
          <pc:sldMk cId="3152746866" sldId="1651"/>
        </pc:sldMkLst>
      </pc:sldChg>
      <pc:sldChg chg="del">
        <pc:chgData name="Becker, Michael" userId="2bc0f0d4-9132-4063-9be4-52727496cc68" providerId="ADAL" clId="{3D2CAC70-6196-4966-A85B-916F9F10A3A4}" dt="2022-05-06T16:27:07.836" v="3" actId="47"/>
        <pc:sldMkLst>
          <pc:docMk/>
          <pc:sldMk cId="1114803722" sldId="1652"/>
        </pc:sldMkLst>
      </pc:sldChg>
      <pc:sldChg chg="del">
        <pc:chgData name="Becker, Michael" userId="2bc0f0d4-9132-4063-9be4-52727496cc68" providerId="ADAL" clId="{3D2CAC70-6196-4966-A85B-916F9F10A3A4}" dt="2022-05-06T16:27:10.803" v="4" actId="47"/>
        <pc:sldMkLst>
          <pc:docMk/>
          <pc:sldMk cId="1810068020" sldId="1653"/>
        </pc:sldMkLst>
      </pc:sldChg>
      <pc:sldChg chg="del">
        <pc:chgData name="Becker, Michael" userId="2bc0f0d4-9132-4063-9be4-52727496cc68" providerId="ADAL" clId="{3D2CAC70-6196-4966-A85B-916F9F10A3A4}" dt="2022-05-06T16:26:57.769" v="0" actId="47"/>
        <pc:sldMkLst>
          <pc:docMk/>
          <pc:sldMk cId="1905954033" sldId="1658"/>
        </pc:sldMkLst>
      </pc:sldChg>
      <pc:sldChg chg="del">
        <pc:chgData name="Becker, Michael" userId="2bc0f0d4-9132-4063-9be4-52727496cc68" providerId="ADAL" clId="{3D2CAC70-6196-4966-A85B-916F9F10A3A4}" dt="2022-05-06T16:27:00.668" v="1" actId="47"/>
        <pc:sldMkLst>
          <pc:docMk/>
          <pc:sldMk cId="718192394" sldId="1659"/>
        </pc:sldMkLst>
      </pc:sldChg>
      <pc:sldChg chg="del">
        <pc:chgData name="Becker, Michael" userId="2bc0f0d4-9132-4063-9be4-52727496cc68" providerId="ADAL" clId="{3D2CAC70-6196-4966-A85B-916F9F10A3A4}" dt="2022-05-06T16:27:35.416" v="7" actId="47"/>
        <pc:sldMkLst>
          <pc:docMk/>
          <pc:sldMk cId="2545568130" sldId="1662"/>
        </pc:sldMkLst>
      </pc:sldChg>
      <pc:sldChg chg="ord">
        <pc:chgData name="Becker, Michael" userId="2bc0f0d4-9132-4063-9be4-52727496cc68" providerId="ADAL" clId="{3D2CAC70-6196-4966-A85B-916F9F10A3A4}" dt="2022-05-06T16:28:35.112" v="9"/>
        <pc:sldMkLst>
          <pc:docMk/>
          <pc:sldMk cId="3803874395" sldId="1665"/>
        </pc:sldMkLst>
      </pc:sldChg>
      <pc:sldChg chg="ord">
        <pc:chgData name="Becker, Michael" userId="2bc0f0d4-9132-4063-9be4-52727496cc68" providerId="ADAL" clId="{3D2CAC70-6196-4966-A85B-916F9F10A3A4}" dt="2022-05-06T16:28:35.112" v="9"/>
        <pc:sldMkLst>
          <pc:docMk/>
          <pc:sldMk cId="2615985015" sldId="1666"/>
        </pc:sldMkLst>
      </pc:sldChg>
    </pc:docChg>
  </pc:docChgLst>
  <pc:docChgLst>
    <pc:chgData name="Becker, Michael" userId="2bc0f0d4-9132-4063-9be4-52727496cc68" providerId="ADAL" clId="{5C43F4DF-3CAF-4BE5-B4F5-B79EE188B891}"/>
    <pc:docChg chg="undo custSel addSld delSld modSld modSection">
      <pc:chgData name="Becker, Michael" userId="2bc0f0d4-9132-4063-9be4-52727496cc68" providerId="ADAL" clId="{5C43F4DF-3CAF-4BE5-B4F5-B79EE188B891}" dt="2022-05-13T21:31:54.818" v="20" actId="14100"/>
      <pc:docMkLst>
        <pc:docMk/>
      </pc:docMkLst>
      <pc:sldChg chg="del">
        <pc:chgData name="Becker, Michael" userId="2bc0f0d4-9132-4063-9be4-52727496cc68" providerId="ADAL" clId="{5C43F4DF-3CAF-4BE5-B4F5-B79EE188B891}" dt="2022-05-13T21:29:29.337" v="9" actId="47"/>
        <pc:sldMkLst>
          <pc:docMk/>
          <pc:sldMk cId="3897830409" sldId="1603"/>
        </pc:sldMkLst>
      </pc:sldChg>
      <pc:sldChg chg="del">
        <pc:chgData name="Becker, Michael" userId="2bc0f0d4-9132-4063-9be4-52727496cc68" providerId="ADAL" clId="{5C43F4DF-3CAF-4BE5-B4F5-B79EE188B891}" dt="2022-05-13T21:29:23.373" v="8" actId="47"/>
        <pc:sldMkLst>
          <pc:docMk/>
          <pc:sldMk cId="2826826403" sldId="1624"/>
        </pc:sldMkLst>
      </pc:sldChg>
      <pc:sldChg chg="delSp mod">
        <pc:chgData name="Becker, Michael" userId="2bc0f0d4-9132-4063-9be4-52727496cc68" providerId="ADAL" clId="{5C43F4DF-3CAF-4BE5-B4F5-B79EE188B891}" dt="2022-05-13T21:28:54.343" v="6" actId="478"/>
        <pc:sldMkLst>
          <pc:docMk/>
          <pc:sldMk cId="3582023066" sldId="1633"/>
        </pc:sldMkLst>
        <pc:spChg chg="del">
          <ac:chgData name="Becker, Michael" userId="2bc0f0d4-9132-4063-9be4-52727496cc68" providerId="ADAL" clId="{5C43F4DF-3CAF-4BE5-B4F5-B79EE188B891}" dt="2022-05-13T21:28:54.343" v="6" actId="478"/>
          <ac:spMkLst>
            <pc:docMk/>
            <pc:sldMk cId="3582023066" sldId="1633"/>
            <ac:spMk id="2" creationId="{1E87B99B-98C3-420D-B3E6-A2369EB157FB}"/>
          </ac:spMkLst>
        </pc:spChg>
      </pc:sldChg>
      <pc:sldChg chg="del">
        <pc:chgData name="Becker, Michael" userId="2bc0f0d4-9132-4063-9be4-52727496cc68" providerId="ADAL" clId="{5C43F4DF-3CAF-4BE5-B4F5-B79EE188B891}" dt="2022-05-13T21:28:25.250" v="2" actId="47"/>
        <pc:sldMkLst>
          <pc:docMk/>
          <pc:sldMk cId="1653558374" sldId="1649"/>
        </pc:sldMkLst>
      </pc:sldChg>
      <pc:sldChg chg="add">
        <pc:chgData name="Becker, Michael" userId="2bc0f0d4-9132-4063-9be4-52727496cc68" providerId="ADAL" clId="{5C43F4DF-3CAF-4BE5-B4F5-B79EE188B891}" dt="2022-05-13T21:31:27.102" v="10"/>
        <pc:sldMkLst>
          <pc:docMk/>
          <pc:sldMk cId="3152746866" sldId="1651"/>
        </pc:sldMkLst>
      </pc:sldChg>
      <pc:sldChg chg="add">
        <pc:chgData name="Becker, Michael" userId="2bc0f0d4-9132-4063-9be4-52727496cc68" providerId="ADAL" clId="{5C43F4DF-3CAF-4BE5-B4F5-B79EE188B891}" dt="2022-05-13T21:31:27.102" v="10"/>
        <pc:sldMkLst>
          <pc:docMk/>
          <pc:sldMk cId="1114803722" sldId="1652"/>
        </pc:sldMkLst>
      </pc:sldChg>
      <pc:sldChg chg="add">
        <pc:chgData name="Becker, Michael" userId="2bc0f0d4-9132-4063-9be4-52727496cc68" providerId="ADAL" clId="{5C43F4DF-3CAF-4BE5-B4F5-B79EE188B891}" dt="2022-05-13T21:31:27.102" v="10"/>
        <pc:sldMkLst>
          <pc:docMk/>
          <pc:sldMk cId="1810068020" sldId="1653"/>
        </pc:sldMkLst>
      </pc:sldChg>
      <pc:sldChg chg="modSp add mod">
        <pc:chgData name="Becker, Michael" userId="2bc0f0d4-9132-4063-9be4-52727496cc68" providerId="ADAL" clId="{5C43F4DF-3CAF-4BE5-B4F5-B79EE188B891}" dt="2022-05-13T21:31:54.818" v="20" actId="14100"/>
        <pc:sldMkLst>
          <pc:docMk/>
          <pc:sldMk cId="1905954033" sldId="1658"/>
        </pc:sldMkLst>
        <pc:picChg chg="mod">
          <ac:chgData name="Becker, Michael" userId="2bc0f0d4-9132-4063-9be4-52727496cc68" providerId="ADAL" clId="{5C43F4DF-3CAF-4BE5-B4F5-B79EE188B891}" dt="2022-05-13T21:31:54.818" v="20" actId="14100"/>
          <ac:picMkLst>
            <pc:docMk/>
            <pc:sldMk cId="1905954033" sldId="1658"/>
            <ac:picMk id="4" creationId="{FF8053ED-B3A4-4F8B-97E3-5D5EF0D7E93F}"/>
          </ac:picMkLst>
        </pc:picChg>
      </pc:sldChg>
      <pc:sldChg chg="modSp add mod">
        <pc:chgData name="Becker, Michael" userId="2bc0f0d4-9132-4063-9be4-52727496cc68" providerId="ADAL" clId="{5C43F4DF-3CAF-4BE5-B4F5-B79EE188B891}" dt="2022-05-13T21:31:52.764" v="18" actId="14100"/>
        <pc:sldMkLst>
          <pc:docMk/>
          <pc:sldMk cId="718192394" sldId="1659"/>
        </pc:sldMkLst>
        <pc:picChg chg="mod">
          <ac:chgData name="Becker, Michael" userId="2bc0f0d4-9132-4063-9be4-52727496cc68" providerId="ADAL" clId="{5C43F4DF-3CAF-4BE5-B4F5-B79EE188B891}" dt="2022-05-13T21:31:52.764" v="18" actId="14100"/>
          <ac:picMkLst>
            <pc:docMk/>
            <pc:sldMk cId="718192394" sldId="1659"/>
            <ac:picMk id="4" creationId="{1B2FEEF0-A0E0-415F-8C72-EEB212F5E537}"/>
          </ac:picMkLst>
        </pc:picChg>
      </pc:sldChg>
      <pc:sldChg chg="del">
        <pc:chgData name="Becker, Michael" userId="2bc0f0d4-9132-4063-9be4-52727496cc68" providerId="ADAL" clId="{5C43F4DF-3CAF-4BE5-B4F5-B79EE188B891}" dt="2022-05-13T21:28:29.030" v="3" actId="47"/>
        <pc:sldMkLst>
          <pc:docMk/>
          <pc:sldMk cId="1771016861" sldId="1660"/>
        </pc:sldMkLst>
      </pc:sldChg>
      <pc:sldChg chg="del">
        <pc:chgData name="Becker, Michael" userId="2bc0f0d4-9132-4063-9be4-52727496cc68" providerId="ADAL" clId="{5C43F4DF-3CAF-4BE5-B4F5-B79EE188B891}" dt="2022-05-13T21:28:31.564" v="4" actId="47"/>
        <pc:sldMkLst>
          <pc:docMk/>
          <pc:sldMk cId="3461749108" sldId="1661"/>
        </pc:sldMkLst>
      </pc:sldChg>
      <pc:sldChg chg="del">
        <pc:chgData name="Becker, Michael" userId="2bc0f0d4-9132-4063-9be4-52727496cc68" providerId="ADAL" clId="{5C43F4DF-3CAF-4BE5-B4F5-B79EE188B891}" dt="2022-05-13T21:28:33.812" v="5" actId="47"/>
        <pc:sldMkLst>
          <pc:docMk/>
          <pc:sldMk cId="198978291" sldId="1664"/>
        </pc:sldMkLst>
      </pc:sldChg>
      <pc:sldChg chg="del">
        <pc:chgData name="Becker, Michael" userId="2bc0f0d4-9132-4063-9be4-52727496cc68" providerId="ADAL" clId="{5C43F4DF-3CAF-4BE5-B4F5-B79EE188B891}" dt="2022-05-13T21:29:16.900" v="7" actId="47"/>
        <pc:sldMkLst>
          <pc:docMk/>
          <pc:sldMk cId="3803874395" sldId="1665"/>
        </pc:sldMkLst>
      </pc:sldChg>
      <pc:sldChg chg="add del">
        <pc:chgData name="Becker, Michael" userId="2bc0f0d4-9132-4063-9be4-52727496cc68" providerId="ADAL" clId="{5C43F4DF-3CAF-4BE5-B4F5-B79EE188B891}" dt="2022-05-13T21:29:16.900" v="7" actId="47"/>
        <pc:sldMkLst>
          <pc:docMk/>
          <pc:sldMk cId="2615985015" sldId="1666"/>
        </pc:sldMkLst>
      </pc:sldChg>
    </pc:docChg>
  </pc:docChgLst>
  <pc:docChgLst>
    <pc:chgData name="Alleman, Krystyna" userId="23e52455-b5bc-4748-bbb3-778587e2d374" providerId="ADAL" clId="{0F10F851-6ACA-4F5F-BBC4-F8F4EBDB83A8}"/>
    <pc:docChg chg="undo custSel modSld">
      <pc:chgData name="Alleman, Krystyna" userId="23e52455-b5bc-4748-bbb3-778587e2d374" providerId="ADAL" clId="{0F10F851-6ACA-4F5F-BBC4-F8F4EBDB83A8}" dt="2022-05-12T17:07:44.901" v="140" actId="1076"/>
      <pc:docMkLst>
        <pc:docMk/>
      </pc:docMkLst>
      <pc:sldChg chg="addSp delSp modSp mod">
        <pc:chgData name="Alleman, Krystyna" userId="23e52455-b5bc-4748-bbb3-778587e2d374" providerId="ADAL" clId="{0F10F851-6ACA-4F5F-BBC4-F8F4EBDB83A8}" dt="2022-05-11T23:11:06.232" v="56" actId="732"/>
        <pc:sldMkLst>
          <pc:docMk/>
          <pc:sldMk cId="3371527562" sldId="1604"/>
        </pc:sldMkLst>
        <pc:spChg chg="mod ord">
          <ac:chgData name="Alleman, Krystyna" userId="23e52455-b5bc-4748-bbb3-778587e2d374" providerId="ADAL" clId="{0F10F851-6ACA-4F5F-BBC4-F8F4EBDB83A8}" dt="2022-05-11T23:10:56.953" v="54" actId="167"/>
          <ac:spMkLst>
            <pc:docMk/>
            <pc:sldMk cId="3371527562" sldId="1604"/>
            <ac:spMk id="16" creationId="{D522E26F-9904-4A5B-8912-CCD566118617}"/>
          </ac:spMkLst>
        </pc:spChg>
        <pc:grpChg chg="del">
          <ac:chgData name="Alleman, Krystyna" userId="23e52455-b5bc-4748-bbb3-778587e2d374" providerId="ADAL" clId="{0F10F851-6ACA-4F5F-BBC4-F8F4EBDB83A8}" dt="2022-05-11T23:10:54.926" v="53" actId="478"/>
          <ac:grpSpMkLst>
            <pc:docMk/>
            <pc:sldMk cId="3371527562" sldId="1604"/>
            <ac:grpSpMk id="8" creationId="{515EF506-46FD-44ED-A69C-FF964BE28488}"/>
          </ac:grpSpMkLst>
        </pc:grpChg>
        <pc:picChg chg="add mod ord modCrop">
          <ac:chgData name="Alleman, Krystyna" userId="23e52455-b5bc-4748-bbb3-778587e2d374" providerId="ADAL" clId="{0F10F851-6ACA-4F5F-BBC4-F8F4EBDB83A8}" dt="2022-05-11T23:11:06.232" v="56" actId="732"/>
          <ac:picMkLst>
            <pc:docMk/>
            <pc:sldMk cId="3371527562" sldId="1604"/>
            <ac:picMk id="3" creationId="{CBE5D224-3544-4750-AEDF-111CEFABF14A}"/>
          </ac:picMkLst>
        </pc:picChg>
      </pc:sldChg>
      <pc:sldChg chg="addSp delSp modSp mod delAnim modAnim">
        <pc:chgData name="Alleman, Krystyna" userId="23e52455-b5bc-4748-bbb3-778587e2d374" providerId="ADAL" clId="{0F10F851-6ACA-4F5F-BBC4-F8F4EBDB83A8}" dt="2022-05-06T19:36:01.405" v="3" actId="167"/>
        <pc:sldMkLst>
          <pc:docMk/>
          <pc:sldMk cId="2826826403" sldId="1624"/>
        </pc:sldMkLst>
        <pc:picChg chg="add del mod">
          <ac:chgData name="Alleman, Krystyna" userId="23e52455-b5bc-4748-bbb3-778587e2d374" providerId="ADAL" clId="{0F10F851-6ACA-4F5F-BBC4-F8F4EBDB83A8}" dt="2022-05-06T19:31:15.471" v="1" actId="478"/>
          <ac:picMkLst>
            <pc:docMk/>
            <pc:sldMk cId="2826826403" sldId="1624"/>
            <ac:picMk id="2" creationId="{50CAEDD1-D85E-47EE-8927-04AB21508A5D}"/>
          </ac:picMkLst>
        </pc:picChg>
        <pc:picChg chg="del">
          <ac:chgData name="Alleman, Krystyna" userId="23e52455-b5bc-4748-bbb3-778587e2d374" providerId="ADAL" clId="{0F10F851-6ACA-4F5F-BBC4-F8F4EBDB83A8}" dt="2022-05-06T19:35:20.102" v="2" actId="478"/>
          <ac:picMkLst>
            <pc:docMk/>
            <pc:sldMk cId="2826826403" sldId="1624"/>
            <ac:picMk id="4" creationId="{E6C3BDCC-0FB4-433E-931C-2D769041336E}"/>
          </ac:picMkLst>
        </pc:picChg>
        <pc:picChg chg="ord">
          <ac:chgData name="Alleman, Krystyna" userId="23e52455-b5bc-4748-bbb3-778587e2d374" providerId="ADAL" clId="{0F10F851-6ACA-4F5F-BBC4-F8F4EBDB83A8}" dt="2022-05-06T19:36:01.405" v="3" actId="167"/>
          <ac:picMkLst>
            <pc:docMk/>
            <pc:sldMk cId="2826826403" sldId="1624"/>
            <ac:picMk id="5" creationId="{3A7F1017-2ED7-43FF-8778-A5B80E5CAD3E}"/>
          </ac:picMkLst>
        </pc:picChg>
      </pc:sldChg>
      <pc:sldChg chg="addSp modSp mod modNotesTx">
        <pc:chgData name="Alleman, Krystyna" userId="23e52455-b5bc-4748-bbb3-778587e2d374" providerId="ADAL" clId="{0F10F851-6ACA-4F5F-BBC4-F8F4EBDB83A8}" dt="2022-05-12T17:07:44.901" v="140" actId="1076"/>
        <pc:sldMkLst>
          <pc:docMk/>
          <pc:sldMk cId="3582023066" sldId="1633"/>
        </pc:sldMkLst>
        <pc:spChg chg="add mod">
          <ac:chgData name="Alleman, Krystyna" userId="23e52455-b5bc-4748-bbb3-778587e2d374" providerId="ADAL" clId="{0F10F851-6ACA-4F5F-BBC4-F8F4EBDB83A8}" dt="2022-05-12T17:07:44.901" v="140" actId="1076"/>
          <ac:spMkLst>
            <pc:docMk/>
            <pc:sldMk cId="3582023066" sldId="1633"/>
            <ac:spMk id="2" creationId="{1E87B99B-98C3-420D-B3E6-A2369EB157FB}"/>
          </ac:spMkLst>
        </pc:spChg>
      </pc:sldChg>
    </pc:docChg>
  </pc:docChgLst>
</pc:chgInfo>
</file>

<file path=ppt/comments/modernComment_677_4BEB524B.xml><?xml version="1.0" encoding="utf-8"?>
<p188:cmLst xmlns:a="http://schemas.openxmlformats.org/drawingml/2006/main" xmlns:r="http://schemas.openxmlformats.org/officeDocument/2006/relationships" xmlns:p188="http://schemas.microsoft.com/office/powerpoint/2018/8/main">
  <p188:cm id="{A4F62A01-4530-423F-91D7-FF23093FED2A}" authorId="{FACEC3D8-AE17-AE85-418A-145F075269B3}" created="2022-03-31T19:52:23.128">
    <pc:sldMkLst xmlns:pc="http://schemas.microsoft.com/office/powerpoint/2013/main/command">
      <pc:docMk/>
      <pc:sldMk cId="1273713227" sldId="1655"/>
    </pc:sldMkLst>
    <p188:txBody>
      <a:bodyPr/>
      <a:lstStyle/>
      <a:p>
        <a:r>
          <a:rPr lang="en-US"/>
          <a:t>Please correct the formatting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D67ADA-327D-48B7-9CEA-A93B02D883F0}" type="datetimeFigureOut">
              <a:rPr lang="en-US" smtClean="0"/>
              <a:t>5/13/2022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860225-71AB-4CAE-8DF0-3AB20C86B0E4}" type="slidenum">
              <a:rPr lang="en-US" smtClean="0"/>
              <a:t>‹#›</a:t>
            </a:fld>
            <a:endParaRPr lang="en-US" dirty="0"/>
          </a:p>
        </p:txBody>
      </p:sp>
    </p:spTree>
    <p:extLst>
      <p:ext uri="{BB962C8B-B14F-4D97-AF65-F5344CB8AC3E}">
        <p14:creationId xmlns:p14="http://schemas.microsoft.com/office/powerpoint/2010/main" val="516399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860225-71AB-4CAE-8DF0-3AB20C86B0E4}" type="slidenum">
              <a:rPr lang="en-US" smtClean="0"/>
              <a:t>1</a:t>
            </a:fld>
            <a:endParaRPr lang="en-US" dirty="0"/>
          </a:p>
        </p:txBody>
      </p:sp>
    </p:spTree>
    <p:extLst>
      <p:ext uri="{BB962C8B-B14F-4D97-AF65-F5344CB8AC3E}">
        <p14:creationId xmlns:p14="http://schemas.microsoft.com/office/powerpoint/2010/main" val="3201484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2E024-B930-43FB-80BF-DC020D80538A}" type="slidenum">
              <a:rPr lang="en-US" smtClean="0"/>
              <a:t>10</a:t>
            </a:fld>
            <a:endParaRPr lang="en-US" dirty="0"/>
          </a:p>
        </p:txBody>
      </p:sp>
    </p:spTree>
    <p:extLst>
      <p:ext uri="{BB962C8B-B14F-4D97-AF65-F5344CB8AC3E}">
        <p14:creationId xmlns:p14="http://schemas.microsoft.com/office/powerpoint/2010/main" val="310291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2E024-B930-43FB-80BF-DC020D80538A}" type="slidenum">
              <a:rPr lang="en-US" smtClean="0"/>
              <a:t>11</a:t>
            </a:fld>
            <a:endParaRPr lang="en-US" dirty="0"/>
          </a:p>
        </p:txBody>
      </p:sp>
    </p:spTree>
    <p:extLst>
      <p:ext uri="{BB962C8B-B14F-4D97-AF65-F5344CB8AC3E}">
        <p14:creationId xmlns:p14="http://schemas.microsoft.com/office/powerpoint/2010/main" val="3630633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2E024-B930-43FB-80BF-DC020D80538A}" type="slidenum">
              <a:rPr lang="en-US" smtClean="0"/>
              <a:t>12</a:t>
            </a:fld>
            <a:endParaRPr lang="en-US" dirty="0"/>
          </a:p>
        </p:txBody>
      </p:sp>
    </p:spTree>
    <p:extLst>
      <p:ext uri="{BB962C8B-B14F-4D97-AF65-F5344CB8AC3E}">
        <p14:creationId xmlns:p14="http://schemas.microsoft.com/office/powerpoint/2010/main" val="4181465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2E024-B930-43FB-80BF-DC020D80538A}" type="slidenum">
              <a:rPr lang="en-US" smtClean="0"/>
              <a:t>13</a:t>
            </a:fld>
            <a:endParaRPr lang="en-US" dirty="0"/>
          </a:p>
        </p:txBody>
      </p:sp>
    </p:spTree>
    <p:extLst>
      <p:ext uri="{BB962C8B-B14F-4D97-AF65-F5344CB8AC3E}">
        <p14:creationId xmlns:p14="http://schemas.microsoft.com/office/powerpoint/2010/main" val="221817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2E024-B930-43FB-80BF-DC020D80538A}" type="slidenum">
              <a:rPr lang="en-US" smtClean="0"/>
              <a:t>14</a:t>
            </a:fld>
            <a:endParaRPr lang="en-US" dirty="0"/>
          </a:p>
        </p:txBody>
      </p:sp>
    </p:spTree>
    <p:extLst>
      <p:ext uri="{BB962C8B-B14F-4D97-AF65-F5344CB8AC3E}">
        <p14:creationId xmlns:p14="http://schemas.microsoft.com/office/powerpoint/2010/main" val="939299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2E024-B930-43FB-80BF-DC020D80538A}" type="slidenum">
              <a:rPr lang="en-US" smtClean="0"/>
              <a:t>15</a:t>
            </a:fld>
            <a:endParaRPr lang="en-US" dirty="0"/>
          </a:p>
        </p:txBody>
      </p:sp>
    </p:spTree>
    <p:extLst>
      <p:ext uri="{BB962C8B-B14F-4D97-AF65-F5344CB8AC3E}">
        <p14:creationId xmlns:p14="http://schemas.microsoft.com/office/powerpoint/2010/main" val="2186179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860225-71AB-4CAE-8DF0-3AB20C86B0E4}" type="slidenum">
              <a:rPr lang="en-US" smtClean="0"/>
              <a:t>16</a:t>
            </a:fld>
            <a:endParaRPr lang="en-US" dirty="0"/>
          </a:p>
        </p:txBody>
      </p:sp>
    </p:spTree>
    <p:extLst>
      <p:ext uri="{BB962C8B-B14F-4D97-AF65-F5344CB8AC3E}">
        <p14:creationId xmlns:p14="http://schemas.microsoft.com/office/powerpoint/2010/main" val="376062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2E024-B930-43FB-80BF-DC020D80538A}" type="slidenum">
              <a:rPr lang="en-US" smtClean="0"/>
              <a:t>17</a:t>
            </a:fld>
            <a:endParaRPr lang="en-US" dirty="0"/>
          </a:p>
        </p:txBody>
      </p:sp>
    </p:spTree>
    <p:extLst>
      <p:ext uri="{BB962C8B-B14F-4D97-AF65-F5344CB8AC3E}">
        <p14:creationId xmlns:p14="http://schemas.microsoft.com/office/powerpoint/2010/main" val="2471018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2E024-B930-43FB-80BF-DC020D80538A}" type="slidenum">
              <a:rPr lang="en-US" smtClean="0"/>
              <a:t>18</a:t>
            </a:fld>
            <a:endParaRPr lang="en-US" dirty="0"/>
          </a:p>
        </p:txBody>
      </p:sp>
    </p:spTree>
    <p:extLst>
      <p:ext uri="{BB962C8B-B14F-4D97-AF65-F5344CB8AC3E}">
        <p14:creationId xmlns:p14="http://schemas.microsoft.com/office/powerpoint/2010/main" val="1521917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2E024-B930-43FB-80BF-DC020D80538A}" type="slidenum">
              <a:rPr lang="en-US" smtClean="0"/>
              <a:t>19</a:t>
            </a:fld>
            <a:endParaRPr lang="en-US" dirty="0"/>
          </a:p>
        </p:txBody>
      </p:sp>
    </p:spTree>
    <p:extLst>
      <p:ext uri="{BB962C8B-B14F-4D97-AF65-F5344CB8AC3E}">
        <p14:creationId xmlns:p14="http://schemas.microsoft.com/office/powerpoint/2010/main" val="1512627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62E024-B930-43FB-80BF-DC020D80538A}" type="slidenum">
              <a:rPr lang="en-US" smtClean="0"/>
              <a:t>2</a:t>
            </a:fld>
            <a:endParaRPr lang="en-US"/>
          </a:p>
        </p:txBody>
      </p:sp>
    </p:spTree>
    <p:extLst>
      <p:ext uri="{BB962C8B-B14F-4D97-AF65-F5344CB8AC3E}">
        <p14:creationId xmlns:p14="http://schemas.microsoft.com/office/powerpoint/2010/main" val="1717888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860225-71AB-4CAE-8DF0-3AB20C86B0E4}" type="slidenum">
              <a:rPr lang="en-US" smtClean="0"/>
              <a:t>20</a:t>
            </a:fld>
            <a:endParaRPr lang="en-US" dirty="0"/>
          </a:p>
        </p:txBody>
      </p:sp>
    </p:spTree>
    <p:extLst>
      <p:ext uri="{BB962C8B-B14F-4D97-AF65-F5344CB8AC3E}">
        <p14:creationId xmlns:p14="http://schemas.microsoft.com/office/powerpoint/2010/main" val="3911407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860225-71AB-4CAE-8DF0-3AB20C86B0E4}" type="slidenum">
              <a:rPr lang="en-US" smtClean="0"/>
              <a:t>21</a:t>
            </a:fld>
            <a:endParaRPr lang="en-US" dirty="0"/>
          </a:p>
        </p:txBody>
      </p:sp>
    </p:spTree>
    <p:extLst>
      <p:ext uri="{BB962C8B-B14F-4D97-AF65-F5344CB8AC3E}">
        <p14:creationId xmlns:p14="http://schemas.microsoft.com/office/powerpoint/2010/main" val="34677994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860225-71AB-4CAE-8DF0-3AB20C86B0E4}" type="slidenum">
              <a:rPr lang="en-US" smtClean="0"/>
              <a:t>22</a:t>
            </a:fld>
            <a:endParaRPr lang="en-US" dirty="0"/>
          </a:p>
        </p:txBody>
      </p:sp>
    </p:spTree>
    <p:extLst>
      <p:ext uri="{BB962C8B-B14F-4D97-AF65-F5344CB8AC3E}">
        <p14:creationId xmlns:p14="http://schemas.microsoft.com/office/powerpoint/2010/main" val="6779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860225-71AB-4CAE-8DF0-3AB20C86B0E4}" type="slidenum">
              <a:rPr lang="en-US" smtClean="0"/>
              <a:t>23</a:t>
            </a:fld>
            <a:endParaRPr lang="en-US" dirty="0"/>
          </a:p>
        </p:txBody>
      </p:sp>
    </p:spTree>
    <p:extLst>
      <p:ext uri="{BB962C8B-B14F-4D97-AF65-F5344CB8AC3E}">
        <p14:creationId xmlns:p14="http://schemas.microsoft.com/office/powerpoint/2010/main" val="1547409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860225-71AB-4CAE-8DF0-3AB20C86B0E4}" type="slidenum">
              <a:rPr lang="en-US" smtClean="0"/>
              <a:t>24</a:t>
            </a:fld>
            <a:endParaRPr lang="en-US" dirty="0"/>
          </a:p>
        </p:txBody>
      </p:sp>
    </p:spTree>
    <p:extLst>
      <p:ext uri="{BB962C8B-B14F-4D97-AF65-F5344CB8AC3E}">
        <p14:creationId xmlns:p14="http://schemas.microsoft.com/office/powerpoint/2010/main" val="2562379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860225-71AB-4CAE-8DF0-3AB20C86B0E4}" type="slidenum">
              <a:rPr lang="en-US" smtClean="0"/>
              <a:t>27</a:t>
            </a:fld>
            <a:endParaRPr lang="en-US" dirty="0"/>
          </a:p>
        </p:txBody>
      </p:sp>
    </p:spTree>
    <p:extLst>
      <p:ext uri="{BB962C8B-B14F-4D97-AF65-F5344CB8AC3E}">
        <p14:creationId xmlns:p14="http://schemas.microsoft.com/office/powerpoint/2010/main" val="155594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 28 and </a:t>
            </a:r>
            <a:r>
              <a:rPr lang="en-US"/>
              <a:t>update numbering</a:t>
            </a:r>
            <a:endParaRPr lang="en-US" dirty="0"/>
          </a:p>
        </p:txBody>
      </p:sp>
      <p:sp>
        <p:nvSpPr>
          <p:cNvPr id="4" name="Slide Number Placeholder 3"/>
          <p:cNvSpPr>
            <a:spLocks noGrp="1"/>
          </p:cNvSpPr>
          <p:nvPr>
            <p:ph type="sldNum" sz="quarter" idx="5"/>
          </p:nvPr>
        </p:nvSpPr>
        <p:spPr/>
        <p:txBody>
          <a:bodyPr/>
          <a:lstStyle/>
          <a:p>
            <a:fld id="{74860225-71AB-4CAE-8DF0-3AB20C86B0E4}" type="slidenum">
              <a:rPr lang="en-US" smtClean="0"/>
              <a:t>31</a:t>
            </a:fld>
            <a:endParaRPr lang="en-US" dirty="0"/>
          </a:p>
        </p:txBody>
      </p:sp>
    </p:spTree>
    <p:extLst>
      <p:ext uri="{BB962C8B-B14F-4D97-AF65-F5344CB8AC3E}">
        <p14:creationId xmlns:p14="http://schemas.microsoft.com/office/powerpoint/2010/main" val="3246524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62E024-B930-43FB-80BF-DC020D80538A}" type="slidenum">
              <a:rPr lang="en-US" smtClean="0"/>
              <a:t>3</a:t>
            </a:fld>
            <a:endParaRPr lang="en-US"/>
          </a:p>
        </p:txBody>
      </p:sp>
    </p:spTree>
    <p:extLst>
      <p:ext uri="{BB962C8B-B14F-4D97-AF65-F5344CB8AC3E}">
        <p14:creationId xmlns:p14="http://schemas.microsoft.com/office/powerpoint/2010/main" val="2330317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860225-71AB-4CAE-8DF0-3AB20C86B0E4}" type="slidenum">
              <a:rPr lang="en-US" smtClean="0"/>
              <a:t>4</a:t>
            </a:fld>
            <a:endParaRPr lang="en-US" dirty="0"/>
          </a:p>
        </p:txBody>
      </p:sp>
    </p:spTree>
    <p:extLst>
      <p:ext uri="{BB962C8B-B14F-4D97-AF65-F5344CB8AC3E}">
        <p14:creationId xmlns:p14="http://schemas.microsoft.com/office/powerpoint/2010/main" val="2399653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860225-71AB-4CAE-8DF0-3AB20C86B0E4}" type="slidenum">
              <a:rPr lang="en-US" smtClean="0"/>
              <a:t>5</a:t>
            </a:fld>
            <a:endParaRPr lang="en-US" dirty="0"/>
          </a:p>
        </p:txBody>
      </p:sp>
    </p:spTree>
    <p:extLst>
      <p:ext uri="{BB962C8B-B14F-4D97-AF65-F5344CB8AC3E}">
        <p14:creationId xmlns:p14="http://schemas.microsoft.com/office/powerpoint/2010/main" val="2580114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860225-71AB-4CAE-8DF0-3AB20C86B0E4}" type="slidenum">
              <a:rPr lang="en-US" smtClean="0"/>
              <a:t>6</a:t>
            </a:fld>
            <a:endParaRPr lang="en-US" dirty="0"/>
          </a:p>
        </p:txBody>
      </p:sp>
    </p:spTree>
    <p:extLst>
      <p:ext uri="{BB962C8B-B14F-4D97-AF65-F5344CB8AC3E}">
        <p14:creationId xmlns:p14="http://schemas.microsoft.com/office/powerpoint/2010/main" val="1649130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860225-71AB-4CAE-8DF0-3AB20C86B0E4}" type="slidenum">
              <a:rPr lang="en-US" smtClean="0"/>
              <a:t>7</a:t>
            </a:fld>
            <a:endParaRPr lang="en-US" dirty="0"/>
          </a:p>
        </p:txBody>
      </p:sp>
    </p:spTree>
    <p:extLst>
      <p:ext uri="{BB962C8B-B14F-4D97-AF65-F5344CB8AC3E}">
        <p14:creationId xmlns:p14="http://schemas.microsoft.com/office/powerpoint/2010/main" val="2449254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2E024-B930-43FB-80BF-DC020D80538A}" type="slidenum">
              <a:rPr lang="en-US" smtClean="0"/>
              <a:t>8</a:t>
            </a:fld>
            <a:endParaRPr lang="en-US" dirty="0"/>
          </a:p>
        </p:txBody>
      </p:sp>
    </p:spTree>
    <p:extLst>
      <p:ext uri="{BB962C8B-B14F-4D97-AF65-F5344CB8AC3E}">
        <p14:creationId xmlns:p14="http://schemas.microsoft.com/office/powerpoint/2010/main" val="1713443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2E024-B930-43FB-80BF-DC020D80538A}" type="slidenum">
              <a:rPr lang="en-US" smtClean="0"/>
              <a:t>9</a:t>
            </a:fld>
            <a:endParaRPr lang="en-US" dirty="0"/>
          </a:p>
        </p:txBody>
      </p:sp>
    </p:spTree>
    <p:extLst>
      <p:ext uri="{BB962C8B-B14F-4D97-AF65-F5344CB8AC3E}">
        <p14:creationId xmlns:p14="http://schemas.microsoft.com/office/powerpoint/2010/main" val="502711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FD6D9-E7C0-4300-A0E1-C9E46E4AAF16}"/>
              </a:ext>
            </a:extLst>
          </p:cNvPr>
          <p:cNvSpPr/>
          <p:nvPr userDrawn="1"/>
        </p:nvSpPr>
        <p:spPr>
          <a:xfrm>
            <a:off x="0" y="0"/>
            <a:ext cx="3174996" cy="6858000"/>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F5C8E475-E98E-4B1F-9E0B-F27C0CD1B126}"/>
              </a:ext>
            </a:extLst>
          </p:cNvPr>
          <p:cNvCxnSpPr/>
          <p:nvPr userDrawn="1"/>
        </p:nvCxnSpPr>
        <p:spPr>
          <a:xfrm>
            <a:off x="5930900" y="374650"/>
            <a:ext cx="0" cy="6108700"/>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EDD2E6E6-023F-4C3E-82C5-2DEB168A5840}"/>
              </a:ext>
            </a:extLst>
          </p:cNvPr>
          <p:cNvSpPr>
            <a:spLocks noGrp="1"/>
          </p:cNvSpPr>
          <p:nvPr>
            <p:ph type="pic" sz="quarter" idx="10"/>
          </p:nvPr>
        </p:nvSpPr>
        <p:spPr>
          <a:xfrm>
            <a:off x="1060446" y="914400"/>
            <a:ext cx="4229100" cy="2286000"/>
          </a:xfrm>
          <a:prstGeom prst="rect">
            <a:avLst/>
          </a:prstGeom>
        </p:spPr>
        <p:txBody>
          <a:bodyPr/>
          <a:lstStyle/>
          <a:p>
            <a:endParaRPr lang="en-US" dirty="0"/>
          </a:p>
        </p:txBody>
      </p:sp>
      <p:sp>
        <p:nvSpPr>
          <p:cNvPr id="7" name="Picture Placeholder 5">
            <a:extLst>
              <a:ext uri="{FF2B5EF4-FFF2-40B4-BE49-F238E27FC236}">
                <a16:creationId xmlns:a16="http://schemas.microsoft.com/office/drawing/2014/main" id="{B848808D-2774-4B18-9D65-8DC1928AB57B}"/>
              </a:ext>
            </a:extLst>
          </p:cNvPr>
          <p:cNvSpPr>
            <a:spLocks noGrp="1"/>
          </p:cNvSpPr>
          <p:nvPr>
            <p:ph type="pic" sz="quarter" idx="11"/>
          </p:nvPr>
        </p:nvSpPr>
        <p:spPr>
          <a:xfrm>
            <a:off x="1060446" y="3632200"/>
            <a:ext cx="4229100" cy="2286000"/>
          </a:xfrm>
          <a:prstGeom prst="rect">
            <a:avLst/>
          </a:prstGeom>
        </p:spPr>
        <p:txBody>
          <a:bodyPr/>
          <a:lstStyle/>
          <a:p>
            <a:endParaRPr lang="en-US" dirty="0"/>
          </a:p>
        </p:txBody>
      </p:sp>
      <p:sp>
        <p:nvSpPr>
          <p:cNvPr id="11" name="Text Placeholder 10">
            <a:extLst>
              <a:ext uri="{FF2B5EF4-FFF2-40B4-BE49-F238E27FC236}">
                <a16:creationId xmlns:a16="http://schemas.microsoft.com/office/drawing/2014/main" id="{EF8BFCF4-A9AD-4C51-AB18-B32F10CF1513}"/>
              </a:ext>
            </a:extLst>
          </p:cNvPr>
          <p:cNvSpPr>
            <a:spLocks noGrp="1"/>
          </p:cNvSpPr>
          <p:nvPr>
            <p:ph type="body" sz="quarter" idx="12" hasCustomPrompt="1"/>
          </p:nvPr>
        </p:nvSpPr>
        <p:spPr>
          <a:xfrm>
            <a:off x="6527801" y="1143000"/>
            <a:ext cx="5206999" cy="5340350"/>
          </a:xfrm>
          <a:prstGeom prst="rect">
            <a:avLst/>
          </a:prstGeom>
        </p:spPr>
        <p:txBody>
          <a:bodyPr/>
          <a:lstStyle>
            <a:lvl1pPr>
              <a:defRPr sz="1800">
                <a:solidFill>
                  <a:schemeClr val="bg2">
                    <a:lumMod val="25000"/>
                  </a:schemeClr>
                </a:solidFill>
                <a:latin typeface="Segoe UI Semilight" panose="020B0402040204020203" pitchFamily="34" charset="0"/>
                <a:cs typeface="Segoe UI Semilight" panose="020B0402040204020203" pitchFamily="34" charset="0"/>
              </a:defRPr>
            </a:lvl1pPr>
          </a:lstStyle>
          <a:p>
            <a:pPr lvl="0"/>
            <a:r>
              <a:rPr lang="en-US" dirty="0"/>
              <a:t>Body copy</a:t>
            </a:r>
          </a:p>
        </p:txBody>
      </p:sp>
      <p:sp>
        <p:nvSpPr>
          <p:cNvPr id="13" name="Text Placeholder 12">
            <a:extLst>
              <a:ext uri="{FF2B5EF4-FFF2-40B4-BE49-F238E27FC236}">
                <a16:creationId xmlns:a16="http://schemas.microsoft.com/office/drawing/2014/main" id="{7D051CFE-E69F-4A76-A9FF-CA74F659BE66}"/>
              </a:ext>
            </a:extLst>
          </p:cNvPr>
          <p:cNvSpPr>
            <a:spLocks noGrp="1"/>
          </p:cNvSpPr>
          <p:nvPr>
            <p:ph type="body" sz="quarter" idx="13" hasCustomPrompt="1"/>
          </p:nvPr>
        </p:nvSpPr>
        <p:spPr>
          <a:xfrm>
            <a:off x="6527800" y="374650"/>
            <a:ext cx="5206998" cy="539750"/>
          </a:xfrm>
          <a:prstGeom prst="rect">
            <a:avLst/>
          </a:prstGeom>
        </p:spPr>
        <p:txBody>
          <a:bodyPr/>
          <a:lstStyle>
            <a:lvl1pPr marL="0" indent="0">
              <a:buNone/>
              <a:defRPr sz="2400">
                <a:solidFill>
                  <a:schemeClr val="bg2">
                    <a:lumMod val="25000"/>
                  </a:schemeClr>
                </a:solidFill>
                <a:latin typeface="Segoe UI Semibold" panose="020B0702040204020203" pitchFamily="34" charset="0"/>
                <a:cs typeface="Segoe UI Semibold" panose="020B0702040204020203" pitchFamily="34" charset="0"/>
              </a:defRPr>
            </a:lvl1pPr>
          </a:lstStyle>
          <a:p>
            <a:pPr lvl="0"/>
            <a:r>
              <a:rPr lang="en-US" dirty="0"/>
              <a:t>Content header</a:t>
            </a:r>
          </a:p>
        </p:txBody>
      </p:sp>
    </p:spTree>
    <p:extLst>
      <p:ext uri="{BB962C8B-B14F-4D97-AF65-F5344CB8AC3E}">
        <p14:creationId xmlns:p14="http://schemas.microsoft.com/office/powerpoint/2010/main" val="3453389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1B26F-C439-4E1E-BB91-0FDB2DB29C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2FA01E-394A-40F6-9FFE-33286F51B5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5C1569-2AED-46E3-8E73-A0BB013A1156}"/>
              </a:ext>
            </a:extLst>
          </p:cNvPr>
          <p:cNvSpPr>
            <a:spLocks noGrp="1"/>
          </p:cNvSpPr>
          <p:nvPr>
            <p:ph type="dt" sz="half" idx="10"/>
          </p:nvPr>
        </p:nvSpPr>
        <p:spPr>
          <a:xfrm>
            <a:off x="838200" y="6356350"/>
            <a:ext cx="2743200" cy="365125"/>
          </a:xfrm>
          <a:prstGeom prst="rect">
            <a:avLst/>
          </a:prstGeom>
        </p:spPr>
        <p:txBody>
          <a:bodyPr/>
          <a:lstStyle/>
          <a:p>
            <a:fld id="{148BAA8B-1E92-42D7-88EC-60F2CCF0CED7}" type="datetimeFigureOut">
              <a:rPr lang="en-US" smtClean="0"/>
              <a:t>5/13/2022</a:t>
            </a:fld>
            <a:endParaRPr lang="en-US" dirty="0"/>
          </a:p>
        </p:txBody>
      </p:sp>
      <p:sp>
        <p:nvSpPr>
          <p:cNvPr id="5" name="Footer Placeholder 4">
            <a:extLst>
              <a:ext uri="{FF2B5EF4-FFF2-40B4-BE49-F238E27FC236}">
                <a16:creationId xmlns:a16="http://schemas.microsoft.com/office/drawing/2014/main" id="{1E910DDB-846C-4CF1-A21D-3ADBCAC8ED1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6C865F4-1850-4956-BBB0-1A8C0979A9B5}"/>
              </a:ext>
            </a:extLst>
          </p:cNvPr>
          <p:cNvSpPr>
            <a:spLocks noGrp="1"/>
          </p:cNvSpPr>
          <p:nvPr>
            <p:ph type="sldNum" sz="quarter" idx="12"/>
          </p:nvPr>
        </p:nvSpPr>
        <p:spPr>
          <a:xfrm>
            <a:off x="8610600" y="6356350"/>
            <a:ext cx="2743200" cy="365125"/>
          </a:xfrm>
          <a:prstGeom prst="rect">
            <a:avLst/>
          </a:prstGeom>
        </p:spPr>
        <p:txBody>
          <a:bodyPr/>
          <a:lstStyle/>
          <a:p>
            <a:fld id="{FD4491E9-F4B7-4F89-A614-12015A3015F7}" type="slidenum">
              <a:rPr lang="en-US" smtClean="0"/>
              <a:t>‹#›</a:t>
            </a:fld>
            <a:endParaRPr lang="en-US" dirty="0"/>
          </a:p>
        </p:txBody>
      </p:sp>
    </p:spTree>
    <p:extLst>
      <p:ext uri="{BB962C8B-B14F-4D97-AF65-F5344CB8AC3E}">
        <p14:creationId xmlns:p14="http://schemas.microsoft.com/office/powerpoint/2010/main" val="3562599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6F1AF3-047B-44E5-909D-C14E845DB04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6993DC-2E1D-4D15-BDCB-BD95317CB74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BDBB3-B6DA-406E-B425-62B3DC77D00F}"/>
              </a:ext>
            </a:extLst>
          </p:cNvPr>
          <p:cNvSpPr>
            <a:spLocks noGrp="1"/>
          </p:cNvSpPr>
          <p:nvPr>
            <p:ph type="dt" sz="half" idx="10"/>
          </p:nvPr>
        </p:nvSpPr>
        <p:spPr>
          <a:xfrm>
            <a:off x="838200" y="6356350"/>
            <a:ext cx="2743200" cy="365125"/>
          </a:xfrm>
          <a:prstGeom prst="rect">
            <a:avLst/>
          </a:prstGeom>
        </p:spPr>
        <p:txBody>
          <a:bodyPr/>
          <a:lstStyle/>
          <a:p>
            <a:fld id="{148BAA8B-1E92-42D7-88EC-60F2CCF0CED7}" type="datetimeFigureOut">
              <a:rPr lang="en-US" smtClean="0"/>
              <a:t>5/13/2022</a:t>
            </a:fld>
            <a:endParaRPr lang="en-US" dirty="0"/>
          </a:p>
        </p:txBody>
      </p:sp>
      <p:sp>
        <p:nvSpPr>
          <p:cNvPr id="5" name="Footer Placeholder 4">
            <a:extLst>
              <a:ext uri="{FF2B5EF4-FFF2-40B4-BE49-F238E27FC236}">
                <a16:creationId xmlns:a16="http://schemas.microsoft.com/office/drawing/2014/main" id="{BC3522C2-C25F-47E9-83D4-BC2D135B837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E20AF74-C4FA-4A3A-9D1D-8DD792CD5EE9}"/>
              </a:ext>
            </a:extLst>
          </p:cNvPr>
          <p:cNvSpPr>
            <a:spLocks noGrp="1"/>
          </p:cNvSpPr>
          <p:nvPr>
            <p:ph type="sldNum" sz="quarter" idx="12"/>
          </p:nvPr>
        </p:nvSpPr>
        <p:spPr>
          <a:xfrm>
            <a:off x="8610600" y="6356350"/>
            <a:ext cx="2743200" cy="365125"/>
          </a:xfrm>
          <a:prstGeom prst="rect">
            <a:avLst/>
          </a:prstGeom>
        </p:spPr>
        <p:txBody>
          <a:bodyPr/>
          <a:lstStyle/>
          <a:p>
            <a:fld id="{FD4491E9-F4B7-4F89-A614-12015A3015F7}" type="slidenum">
              <a:rPr lang="en-US" smtClean="0"/>
              <a:t>‹#›</a:t>
            </a:fld>
            <a:endParaRPr lang="en-US" dirty="0"/>
          </a:p>
        </p:txBody>
      </p:sp>
    </p:spTree>
    <p:extLst>
      <p:ext uri="{BB962C8B-B14F-4D97-AF65-F5344CB8AC3E}">
        <p14:creationId xmlns:p14="http://schemas.microsoft.com/office/powerpoint/2010/main" val="2184156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adlin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Headline</a:t>
            </a:r>
          </a:p>
        </p:txBody>
      </p:sp>
    </p:spTree>
    <p:extLst>
      <p:ext uri="{BB962C8B-B14F-4D97-AF65-F5344CB8AC3E}">
        <p14:creationId xmlns:p14="http://schemas.microsoft.com/office/powerpoint/2010/main" val="3984732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374651" y="157163"/>
            <a:ext cx="11717364" cy="703262"/>
          </a:xfrm>
        </p:spPr>
        <p:txBody>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67223888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B7CBE9-95B2-4920-BFF2-B57D2919A21C}"/>
              </a:ext>
            </a:extLst>
          </p:cNvPr>
          <p:cNvSpPr/>
          <p:nvPr userDrawn="1"/>
        </p:nvSpPr>
        <p:spPr>
          <a:xfrm>
            <a:off x="0" y="914400"/>
            <a:ext cx="12192000" cy="5943600"/>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hart Placeholder 8">
            <a:extLst>
              <a:ext uri="{FF2B5EF4-FFF2-40B4-BE49-F238E27FC236}">
                <a16:creationId xmlns:a16="http://schemas.microsoft.com/office/drawing/2014/main" id="{C8A33552-BC3A-4E71-B4FA-7056776CFD12}"/>
              </a:ext>
            </a:extLst>
          </p:cNvPr>
          <p:cNvSpPr>
            <a:spLocks noGrp="1"/>
          </p:cNvSpPr>
          <p:nvPr>
            <p:ph type="chart" sz="quarter" idx="10"/>
          </p:nvPr>
        </p:nvSpPr>
        <p:spPr>
          <a:xfrm>
            <a:off x="6591299" y="1143000"/>
            <a:ext cx="5238743" cy="5340350"/>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D145FA04-3BDC-4728-92F4-42E112CDFAB7}"/>
              </a:ext>
            </a:extLst>
          </p:cNvPr>
          <p:cNvCxnSpPr>
            <a:cxnSpLocks/>
          </p:cNvCxnSpPr>
          <p:nvPr userDrawn="1"/>
        </p:nvCxnSpPr>
        <p:spPr>
          <a:xfrm>
            <a:off x="6096000" y="1143000"/>
            <a:ext cx="0" cy="53403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7E3EAE72-6D25-414A-B918-598040453851}"/>
              </a:ext>
            </a:extLst>
          </p:cNvPr>
          <p:cNvSpPr>
            <a:spLocks noGrp="1"/>
          </p:cNvSpPr>
          <p:nvPr>
            <p:ph type="body" sz="quarter" idx="12" hasCustomPrompt="1"/>
          </p:nvPr>
        </p:nvSpPr>
        <p:spPr>
          <a:xfrm>
            <a:off x="361950" y="1143000"/>
            <a:ext cx="5206999" cy="5340350"/>
          </a:xfrm>
          <a:prstGeom prst="rect">
            <a:avLst/>
          </a:prstGeom>
        </p:spPr>
        <p:txBody>
          <a:bodyPr/>
          <a:lstStyle>
            <a:lvl1pPr>
              <a:defRPr sz="1800">
                <a:solidFill>
                  <a:schemeClr val="bg1"/>
                </a:solidFill>
                <a:latin typeface="Segoe UI Semilight" panose="020B0402040204020203" pitchFamily="34" charset="0"/>
                <a:cs typeface="Segoe UI Semilight" panose="020B0402040204020203" pitchFamily="34" charset="0"/>
              </a:defRPr>
            </a:lvl1pPr>
          </a:lstStyle>
          <a:p>
            <a:pPr lvl="0"/>
            <a:r>
              <a:rPr lang="en-US" dirty="0"/>
              <a:t>Body copy</a:t>
            </a:r>
          </a:p>
        </p:txBody>
      </p:sp>
      <p:sp>
        <p:nvSpPr>
          <p:cNvPr id="12" name="Text Placeholder 12">
            <a:extLst>
              <a:ext uri="{FF2B5EF4-FFF2-40B4-BE49-F238E27FC236}">
                <a16:creationId xmlns:a16="http://schemas.microsoft.com/office/drawing/2014/main" id="{1A68DD93-296A-4718-860B-BBB5FB1C371C}"/>
              </a:ext>
            </a:extLst>
          </p:cNvPr>
          <p:cNvSpPr>
            <a:spLocks noGrp="1"/>
          </p:cNvSpPr>
          <p:nvPr>
            <p:ph type="body" sz="quarter" idx="13" hasCustomPrompt="1"/>
          </p:nvPr>
        </p:nvSpPr>
        <p:spPr>
          <a:xfrm>
            <a:off x="361949" y="374650"/>
            <a:ext cx="5206998" cy="539750"/>
          </a:xfrm>
          <a:prstGeom prst="rect">
            <a:avLst/>
          </a:prstGeom>
        </p:spPr>
        <p:txBody>
          <a:bodyPr/>
          <a:lstStyle>
            <a:lvl1pPr marL="0" indent="0">
              <a:buNone/>
              <a:defRPr sz="2400">
                <a:solidFill>
                  <a:schemeClr val="bg2">
                    <a:lumMod val="25000"/>
                  </a:schemeClr>
                </a:solidFill>
                <a:latin typeface="Segoe UI Semibold" panose="020B0702040204020203" pitchFamily="34" charset="0"/>
                <a:cs typeface="Segoe UI Semibold" panose="020B0702040204020203" pitchFamily="34" charset="0"/>
              </a:defRPr>
            </a:lvl1pPr>
          </a:lstStyle>
          <a:p>
            <a:pPr lvl="0"/>
            <a:r>
              <a:rPr lang="en-US" dirty="0"/>
              <a:t>Content header</a:t>
            </a:r>
          </a:p>
        </p:txBody>
      </p:sp>
    </p:spTree>
    <p:extLst>
      <p:ext uri="{BB962C8B-B14F-4D97-AF65-F5344CB8AC3E}">
        <p14:creationId xmlns:p14="http://schemas.microsoft.com/office/powerpoint/2010/main" val="1028708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1E24E98A-8444-4696-9F5A-787426034657}"/>
              </a:ext>
            </a:extLst>
          </p:cNvPr>
          <p:cNvSpPr/>
          <p:nvPr userDrawn="1"/>
        </p:nvSpPr>
        <p:spPr>
          <a:xfrm rot="10800000">
            <a:off x="2211184" y="1347155"/>
            <a:ext cx="10075026" cy="5768540"/>
          </a:xfrm>
          <a:custGeom>
            <a:avLst/>
            <a:gdLst>
              <a:gd name="connsiteX0" fmla="*/ 0 w 878510"/>
              <a:gd name="connsiteY0" fmla="*/ 0 h 890106"/>
              <a:gd name="connsiteX1" fmla="*/ 878510 w 878510"/>
              <a:gd name="connsiteY1" fmla="*/ 0 h 890106"/>
              <a:gd name="connsiteX2" fmla="*/ 878510 w 878510"/>
              <a:gd name="connsiteY2" fmla="*/ 890106 h 890106"/>
              <a:gd name="connsiteX3" fmla="*/ 0 w 878510"/>
              <a:gd name="connsiteY3" fmla="*/ 890106 h 890106"/>
              <a:gd name="connsiteX4" fmla="*/ 0 w 878510"/>
              <a:gd name="connsiteY4" fmla="*/ 0 h 890106"/>
              <a:gd name="connsiteX0" fmla="*/ 0 w 878510"/>
              <a:gd name="connsiteY0" fmla="*/ 0 h 890106"/>
              <a:gd name="connsiteX1" fmla="*/ 878510 w 878510"/>
              <a:gd name="connsiteY1" fmla="*/ 0 h 890106"/>
              <a:gd name="connsiteX2" fmla="*/ 510210 w 878510"/>
              <a:gd name="connsiteY2" fmla="*/ 344006 h 890106"/>
              <a:gd name="connsiteX3" fmla="*/ 0 w 878510"/>
              <a:gd name="connsiteY3" fmla="*/ 890106 h 890106"/>
              <a:gd name="connsiteX4" fmla="*/ 0 w 878510"/>
              <a:gd name="connsiteY4" fmla="*/ 0 h 890106"/>
              <a:gd name="connsiteX0" fmla="*/ 0 w 878510"/>
              <a:gd name="connsiteY0" fmla="*/ 0 h 890106"/>
              <a:gd name="connsiteX1" fmla="*/ 878510 w 878510"/>
              <a:gd name="connsiteY1" fmla="*/ 0 h 890106"/>
              <a:gd name="connsiteX2" fmla="*/ 465760 w 878510"/>
              <a:gd name="connsiteY2" fmla="*/ 451956 h 890106"/>
              <a:gd name="connsiteX3" fmla="*/ 0 w 878510"/>
              <a:gd name="connsiteY3" fmla="*/ 890106 h 890106"/>
              <a:gd name="connsiteX4" fmla="*/ 0 w 878510"/>
              <a:gd name="connsiteY4" fmla="*/ 0 h 890106"/>
              <a:gd name="connsiteX0" fmla="*/ 0 w 878510"/>
              <a:gd name="connsiteY0" fmla="*/ 0 h 890106"/>
              <a:gd name="connsiteX1" fmla="*/ 878510 w 878510"/>
              <a:gd name="connsiteY1" fmla="*/ 0 h 890106"/>
              <a:gd name="connsiteX2" fmla="*/ 448329 w 878510"/>
              <a:gd name="connsiteY2" fmla="*/ 430747 h 890106"/>
              <a:gd name="connsiteX3" fmla="*/ 0 w 878510"/>
              <a:gd name="connsiteY3" fmla="*/ 890106 h 890106"/>
              <a:gd name="connsiteX4" fmla="*/ 0 w 878510"/>
              <a:gd name="connsiteY4" fmla="*/ 0 h 890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510" h="890106">
                <a:moveTo>
                  <a:pt x="0" y="0"/>
                </a:moveTo>
                <a:lnTo>
                  <a:pt x="878510" y="0"/>
                </a:lnTo>
                <a:lnTo>
                  <a:pt x="448329" y="430747"/>
                </a:lnTo>
                <a:lnTo>
                  <a:pt x="0" y="890106"/>
                </a:lnTo>
                <a:lnTo>
                  <a:pt x="0" y="0"/>
                </a:lnTo>
                <a:close/>
              </a:path>
            </a:pathLst>
          </a:cu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4ED0DFAC-48CD-4720-B85F-1AEBBED73405}"/>
              </a:ext>
            </a:extLst>
          </p:cNvPr>
          <p:cNvSpPr>
            <a:spLocks noGrp="1"/>
          </p:cNvSpPr>
          <p:nvPr>
            <p:ph type="pic" sz="quarter" idx="10"/>
          </p:nvPr>
        </p:nvSpPr>
        <p:spPr>
          <a:xfrm>
            <a:off x="6616700" y="374650"/>
            <a:ext cx="5207000" cy="6108700"/>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BD4DEF85-3868-42DF-AC55-2E7A7D3C796B}"/>
              </a:ext>
            </a:extLst>
          </p:cNvPr>
          <p:cNvCxnSpPr/>
          <p:nvPr userDrawn="1"/>
        </p:nvCxnSpPr>
        <p:spPr>
          <a:xfrm>
            <a:off x="6096000" y="374650"/>
            <a:ext cx="0" cy="6108700"/>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0085CCF4-0809-429E-B2C2-C370E2D0FDE5}"/>
              </a:ext>
            </a:extLst>
          </p:cNvPr>
          <p:cNvSpPr>
            <a:spLocks noGrp="1"/>
          </p:cNvSpPr>
          <p:nvPr>
            <p:ph type="body" sz="quarter" idx="12" hasCustomPrompt="1"/>
          </p:nvPr>
        </p:nvSpPr>
        <p:spPr>
          <a:xfrm>
            <a:off x="381003" y="1143000"/>
            <a:ext cx="5206999" cy="5340350"/>
          </a:xfrm>
          <a:prstGeom prst="rect">
            <a:avLst/>
          </a:prstGeom>
        </p:spPr>
        <p:txBody>
          <a:bodyPr/>
          <a:lstStyle>
            <a:lvl1pPr>
              <a:defRPr sz="1800">
                <a:solidFill>
                  <a:schemeClr val="bg2">
                    <a:lumMod val="25000"/>
                  </a:schemeClr>
                </a:solidFill>
                <a:latin typeface="Segoe UI Semilight" panose="020B0402040204020203" pitchFamily="34" charset="0"/>
                <a:cs typeface="Segoe UI Semilight" panose="020B0402040204020203" pitchFamily="34" charset="0"/>
              </a:defRPr>
            </a:lvl1pPr>
          </a:lstStyle>
          <a:p>
            <a:pPr lvl="0"/>
            <a:r>
              <a:rPr lang="en-US" dirty="0"/>
              <a:t>Body copy</a:t>
            </a:r>
          </a:p>
        </p:txBody>
      </p:sp>
      <p:sp>
        <p:nvSpPr>
          <p:cNvPr id="12" name="Text Placeholder 12">
            <a:extLst>
              <a:ext uri="{FF2B5EF4-FFF2-40B4-BE49-F238E27FC236}">
                <a16:creationId xmlns:a16="http://schemas.microsoft.com/office/drawing/2014/main" id="{7C87AEAA-08E8-48E8-995F-FC2F4A519517}"/>
              </a:ext>
            </a:extLst>
          </p:cNvPr>
          <p:cNvSpPr>
            <a:spLocks noGrp="1"/>
          </p:cNvSpPr>
          <p:nvPr>
            <p:ph type="body" sz="quarter" idx="13" hasCustomPrompt="1"/>
          </p:nvPr>
        </p:nvSpPr>
        <p:spPr>
          <a:xfrm>
            <a:off x="381002" y="374650"/>
            <a:ext cx="5206998" cy="539750"/>
          </a:xfrm>
          <a:prstGeom prst="rect">
            <a:avLst/>
          </a:prstGeom>
        </p:spPr>
        <p:txBody>
          <a:bodyPr/>
          <a:lstStyle>
            <a:lvl1pPr marL="0" indent="0">
              <a:buNone/>
              <a:defRPr sz="2400">
                <a:solidFill>
                  <a:schemeClr val="bg2">
                    <a:lumMod val="25000"/>
                  </a:schemeClr>
                </a:solidFill>
                <a:latin typeface="Segoe UI Semibold" panose="020B0702040204020203" pitchFamily="34" charset="0"/>
                <a:cs typeface="Segoe UI Semibold" panose="020B0702040204020203" pitchFamily="34" charset="0"/>
              </a:defRPr>
            </a:lvl1pPr>
          </a:lstStyle>
          <a:p>
            <a:pPr lvl="0"/>
            <a:r>
              <a:rPr lang="en-US" dirty="0"/>
              <a:t>Content header</a:t>
            </a:r>
          </a:p>
        </p:txBody>
      </p:sp>
    </p:spTree>
    <p:extLst>
      <p:ext uri="{BB962C8B-B14F-4D97-AF65-F5344CB8AC3E}">
        <p14:creationId xmlns:p14="http://schemas.microsoft.com/office/powerpoint/2010/main" val="1007257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18A2D3CE-F84E-4FD2-BF1C-65F8858415C6}"/>
              </a:ext>
            </a:extLst>
          </p:cNvPr>
          <p:cNvSpPr/>
          <p:nvPr userDrawn="1"/>
        </p:nvSpPr>
        <p:spPr>
          <a:xfrm>
            <a:off x="457200" y="977900"/>
            <a:ext cx="2260600" cy="2260600"/>
          </a:xfrm>
          <a:prstGeom prst="ellipse">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C10CA29D-7629-4105-8AA2-7857A0E4FDFE}"/>
              </a:ext>
            </a:extLst>
          </p:cNvPr>
          <p:cNvSpPr/>
          <p:nvPr userDrawn="1"/>
        </p:nvSpPr>
        <p:spPr>
          <a:xfrm>
            <a:off x="3462867" y="977900"/>
            <a:ext cx="2260600" cy="2260600"/>
          </a:xfrm>
          <a:prstGeom prst="ellipse">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075CEEB2-B6BD-4FB7-A58A-6CE0D5895312}"/>
              </a:ext>
            </a:extLst>
          </p:cNvPr>
          <p:cNvSpPr/>
          <p:nvPr userDrawn="1"/>
        </p:nvSpPr>
        <p:spPr>
          <a:xfrm>
            <a:off x="6468534" y="977900"/>
            <a:ext cx="2260600" cy="2260600"/>
          </a:xfrm>
          <a:prstGeom prst="ellipse">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EA89E4EE-BC92-4F78-A9FF-033A6191D0E5}"/>
              </a:ext>
            </a:extLst>
          </p:cNvPr>
          <p:cNvSpPr/>
          <p:nvPr userDrawn="1"/>
        </p:nvSpPr>
        <p:spPr>
          <a:xfrm>
            <a:off x="9474200" y="977900"/>
            <a:ext cx="2260600" cy="2260600"/>
          </a:xfrm>
          <a:prstGeom prst="ellipse">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a:extLst>
              <a:ext uri="{FF2B5EF4-FFF2-40B4-BE49-F238E27FC236}">
                <a16:creationId xmlns:a16="http://schemas.microsoft.com/office/drawing/2014/main" id="{729BAB1E-C776-461A-856D-3F4A28E28179}"/>
              </a:ext>
            </a:extLst>
          </p:cNvPr>
          <p:cNvSpPr>
            <a:spLocks noGrp="1"/>
          </p:cNvSpPr>
          <p:nvPr>
            <p:ph type="body" sz="quarter" idx="10" hasCustomPrompt="1"/>
          </p:nvPr>
        </p:nvSpPr>
        <p:spPr>
          <a:xfrm>
            <a:off x="165100" y="4191000"/>
            <a:ext cx="2768600" cy="2374900"/>
          </a:xfrm>
          <a:prstGeom prst="rect">
            <a:avLst/>
          </a:prstGeom>
        </p:spPr>
        <p:txBody>
          <a:bodyPr/>
          <a:lstStyle>
            <a:lvl1pPr marL="0" indent="0">
              <a:buNone/>
              <a:defRPr sz="1600">
                <a:ln>
                  <a:noFill/>
                </a:ln>
                <a:solidFill>
                  <a:schemeClr val="bg2">
                    <a:lumMod val="25000"/>
                  </a:schemeClr>
                </a:solidFill>
                <a:latin typeface="Segoe UI Semilight" panose="020B0402040204020203" pitchFamily="34" charset="0"/>
                <a:cs typeface="Segoe UI Semilight" panose="020B0402040204020203" pitchFamily="34" charset="0"/>
              </a:defRPr>
            </a:lvl1pPr>
          </a:lstStyle>
          <a:p>
            <a:pPr lvl="0"/>
            <a:r>
              <a:rPr lang="en-US" dirty="0"/>
              <a:t>Team member info</a:t>
            </a:r>
          </a:p>
        </p:txBody>
      </p:sp>
      <p:sp>
        <p:nvSpPr>
          <p:cNvPr id="17" name="Text Placeholder 16">
            <a:extLst>
              <a:ext uri="{FF2B5EF4-FFF2-40B4-BE49-F238E27FC236}">
                <a16:creationId xmlns:a16="http://schemas.microsoft.com/office/drawing/2014/main" id="{74E98AC5-DB3E-42D0-8B3C-B6D794476A33}"/>
              </a:ext>
            </a:extLst>
          </p:cNvPr>
          <p:cNvSpPr>
            <a:spLocks noGrp="1"/>
          </p:cNvSpPr>
          <p:nvPr>
            <p:ph type="body" sz="quarter" idx="11" hasCustomPrompt="1"/>
          </p:nvPr>
        </p:nvSpPr>
        <p:spPr>
          <a:xfrm>
            <a:off x="165100" y="3429000"/>
            <a:ext cx="2768600" cy="304800"/>
          </a:xfrm>
          <a:prstGeom prst="rect">
            <a:avLst/>
          </a:prstGeom>
        </p:spPr>
        <p:txBody>
          <a:bodyPr/>
          <a:lstStyle>
            <a:lvl1pPr marL="0" indent="0">
              <a:buNone/>
              <a:defRPr sz="1800">
                <a:latin typeface="Segoe UI Semibold" panose="020B0702040204020203" pitchFamily="34" charset="0"/>
                <a:cs typeface="Segoe UI Semibold" panose="020B0702040204020203" pitchFamily="34" charset="0"/>
              </a:defRPr>
            </a:lvl1pPr>
          </a:lstStyle>
          <a:p>
            <a:pPr lvl="0"/>
            <a:r>
              <a:rPr lang="en-US" dirty="0"/>
              <a:t>TEAM MEMBER NAME</a:t>
            </a:r>
          </a:p>
        </p:txBody>
      </p:sp>
      <p:sp>
        <p:nvSpPr>
          <p:cNvPr id="18" name="Text Placeholder 16">
            <a:extLst>
              <a:ext uri="{FF2B5EF4-FFF2-40B4-BE49-F238E27FC236}">
                <a16:creationId xmlns:a16="http://schemas.microsoft.com/office/drawing/2014/main" id="{72E7B1C8-902B-4838-8FA4-3398A453F7BB}"/>
              </a:ext>
            </a:extLst>
          </p:cNvPr>
          <p:cNvSpPr>
            <a:spLocks noGrp="1"/>
          </p:cNvSpPr>
          <p:nvPr>
            <p:ph type="body" sz="quarter" idx="12" hasCustomPrompt="1"/>
          </p:nvPr>
        </p:nvSpPr>
        <p:spPr>
          <a:xfrm>
            <a:off x="165100" y="3810000"/>
            <a:ext cx="2768600" cy="304800"/>
          </a:xfrm>
          <a:prstGeom prst="rect">
            <a:avLst/>
          </a:prstGeom>
        </p:spPr>
        <p:txBody>
          <a:bodyPr/>
          <a:lstStyle>
            <a:lvl1pPr marL="0" indent="0">
              <a:buNone/>
              <a:defRPr sz="1800" i="1">
                <a:latin typeface="Segoe UI Semibold" panose="020B0702040204020203" pitchFamily="34" charset="0"/>
                <a:cs typeface="Segoe UI Semibold" panose="020B0702040204020203" pitchFamily="34" charset="0"/>
              </a:defRPr>
            </a:lvl1pPr>
          </a:lstStyle>
          <a:p>
            <a:pPr lvl="0"/>
            <a:r>
              <a:rPr lang="en-US" dirty="0"/>
              <a:t>Creds.</a:t>
            </a:r>
          </a:p>
        </p:txBody>
      </p:sp>
      <p:sp>
        <p:nvSpPr>
          <p:cNvPr id="19" name="Text Placeholder 14">
            <a:extLst>
              <a:ext uri="{FF2B5EF4-FFF2-40B4-BE49-F238E27FC236}">
                <a16:creationId xmlns:a16="http://schemas.microsoft.com/office/drawing/2014/main" id="{5F06F558-FBCE-4999-B153-532F5A1A48D3}"/>
              </a:ext>
            </a:extLst>
          </p:cNvPr>
          <p:cNvSpPr>
            <a:spLocks noGrp="1"/>
          </p:cNvSpPr>
          <p:nvPr>
            <p:ph type="body" sz="quarter" idx="13" hasCustomPrompt="1"/>
          </p:nvPr>
        </p:nvSpPr>
        <p:spPr>
          <a:xfrm>
            <a:off x="3272367" y="4191000"/>
            <a:ext cx="2768600" cy="2374900"/>
          </a:xfrm>
          <a:prstGeom prst="rect">
            <a:avLst/>
          </a:prstGeom>
        </p:spPr>
        <p:txBody>
          <a:bodyPr/>
          <a:lstStyle>
            <a:lvl1pPr marL="0" indent="0">
              <a:buNone/>
              <a:defRPr sz="1600">
                <a:ln>
                  <a:noFill/>
                </a:ln>
                <a:solidFill>
                  <a:schemeClr val="bg2">
                    <a:lumMod val="25000"/>
                  </a:schemeClr>
                </a:solidFill>
                <a:latin typeface="Segoe UI Semilight" panose="020B0402040204020203" pitchFamily="34" charset="0"/>
                <a:cs typeface="Segoe UI Semilight" panose="020B0402040204020203" pitchFamily="34" charset="0"/>
              </a:defRPr>
            </a:lvl1pPr>
          </a:lstStyle>
          <a:p>
            <a:pPr lvl="0"/>
            <a:r>
              <a:rPr lang="en-US" dirty="0"/>
              <a:t>Team member info</a:t>
            </a:r>
          </a:p>
        </p:txBody>
      </p:sp>
      <p:sp>
        <p:nvSpPr>
          <p:cNvPr id="20" name="Text Placeholder 16">
            <a:extLst>
              <a:ext uri="{FF2B5EF4-FFF2-40B4-BE49-F238E27FC236}">
                <a16:creationId xmlns:a16="http://schemas.microsoft.com/office/drawing/2014/main" id="{8DA04005-6C37-4D3C-8ECE-EDAC26FF8815}"/>
              </a:ext>
            </a:extLst>
          </p:cNvPr>
          <p:cNvSpPr>
            <a:spLocks noGrp="1"/>
          </p:cNvSpPr>
          <p:nvPr>
            <p:ph type="body" sz="quarter" idx="14" hasCustomPrompt="1"/>
          </p:nvPr>
        </p:nvSpPr>
        <p:spPr>
          <a:xfrm>
            <a:off x="3272367" y="3429000"/>
            <a:ext cx="2768600" cy="304800"/>
          </a:xfrm>
          <a:prstGeom prst="rect">
            <a:avLst/>
          </a:prstGeom>
        </p:spPr>
        <p:txBody>
          <a:bodyPr/>
          <a:lstStyle>
            <a:lvl1pPr marL="0" indent="0">
              <a:buNone/>
              <a:defRPr sz="1800">
                <a:latin typeface="Segoe UI Semibold" panose="020B0702040204020203" pitchFamily="34" charset="0"/>
                <a:cs typeface="Segoe UI Semibold" panose="020B0702040204020203" pitchFamily="34" charset="0"/>
              </a:defRPr>
            </a:lvl1pPr>
          </a:lstStyle>
          <a:p>
            <a:pPr lvl="0"/>
            <a:r>
              <a:rPr lang="en-US" dirty="0"/>
              <a:t>TEAM MEMBER NAME</a:t>
            </a:r>
          </a:p>
        </p:txBody>
      </p:sp>
      <p:sp>
        <p:nvSpPr>
          <p:cNvPr id="21" name="Text Placeholder 16">
            <a:extLst>
              <a:ext uri="{FF2B5EF4-FFF2-40B4-BE49-F238E27FC236}">
                <a16:creationId xmlns:a16="http://schemas.microsoft.com/office/drawing/2014/main" id="{BC74FF12-1266-46A8-A1A2-49F4FC693FD4}"/>
              </a:ext>
            </a:extLst>
          </p:cNvPr>
          <p:cNvSpPr>
            <a:spLocks noGrp="1"/>
          </p:cNvSpPr>
          <p:nvPr>
            <p:ph type="body" sz="quarter" idx="15" hasCustomPrompt="1"/>
          </p:nvPr>
        </p:nvSpPr>
        <p:spPr>
          <a:xfrm>
            <a:off x="3272367" y="3810000"/>
            <a:ext cx="2768600" cy="304800"/>
          </a:xfrm>
          <a:prstGeom prst="rect">
            <a:avLst/>
          </a:prstGeom>
        </p:spPr>
        <p:txBody>
          <a:bodyPr/>
          <a:lstStyle>
            <a:lvl1pPr marL="0" indent="0">
              <a:buNone/>
              <a:defRPr sz="1800" i="1">
                <a:latin typeface="Segoe UI Semibold" panose="020B0702040204020203" pitchFamily="34" charset="0"/>
                <a:cs typeface="Segoe UI Semibold" panose="020B0702040204020203" pitchFamily="34" charset="0"/>
              </a:defRPr>
            </a:lvl1pPr>
          </a:lstStyle>
          <a:p>
            <a:pPr lvl="0"/>
            <a:r>
              <a:rPr lang="en-US" dirty="0"/>
              <a:t>Creds.</a:t>
            </a:r>
          </a:p>
        </p:txBody>
      </p:sp>
      <p:sp>
        <p:nvSpPr>
          <p:cNvPr id="22" name="Text Placeholder 14">
            <a:extLst>
              <a:ext uri="{FF2B5EF4-FFF2-40B4-BE49-F238E27FC236}">
                <a16:creationId xmlns:a16="http://schemas.microsoft.com/office/drawing/2014/main" id="{DD74A263-94AB-4FF6-8B9D-AB5EA21B5040}"/>
              </a:ext>
            </a:extLst>
          </p:cNvPr>
          <p:cNvSpPr>
            <a:spLocks noGrp="1"/>
          </p:cNvSpPr>
          <p:nvPr>
            <p:ph type="body" sz="quarter" idx="16" hasCustomPrompt="1"/>
          </p:nvPr>
        </p:nvSpPr>
        <p:spPr>
          <a:xfrm>
            <a:off x="6278034" y="4191000"/>
            <a:ext cx="2768600" cy="2374900"/>
          </a:xfrm>
          <a:prstGeom prst="rect">
            <a:avLst/>
          </a:prstGeom>
        </p:spPr>
        <p:txBody>
          <a:bodyPr/>
          <a:lstStyle>
            <a:lvl1pPr marL="0" indent="0">
              <a:buNone/>
              <a:defRPr sz="1600">
                <a:ln>
                  <a:noFill/>
                </a:ln>
                <a:solidFill>
                  <a:schemeClr val="bg2">
                    <a:lumMod val="25000"/>
                  </a:schemeClr>
                </a:solidFill>
                <a:latin typeface="Segoe UI Semilight" panose="020B0402040204020203" pitchFamily="34" charset="0"/>
                <a:cs typeface="Segoe UI Semilight" panose="020B0402040204020203" pitchFamily="34" charset="0"/>
              </a:defRPr>
            </a:lvl1pPr>
          </a:lstStyle>
          <a:p>
            <a:pPr lvl="0"/>
            <a:r>
              <a:rPr lang="en-US" dirty="0"/>
              <a:t>Team member info</a:t>
            </a:r>
          </a:p>
        </p:txBody>
      </p:sp>
      <p:sp>
        <p:nvSpPr>
          <p:cNvPr id="23" name="Text Placeholder 16">
            <a:extLst>
              <a:ext uri="{FF2B5EF4-FFF2-40B4-BE49-F238E27FC236}">
                <a16:creationId xmlns:a16="http://schemas.microsoft.com/office/drawing/2014/main" id="{B0E8C818-23D2-4467-884E-DE668ECC0970}"/>
              </a:ext>
            </a:extLst>
          </p:cNvPr>
          <p:cNvSpPr>
            <a:spLocks noGrp="1"/>
          </p:cNvSpPr>
          <p:nvPr>
            <p:ph type="body" sz="quarter" idx="17" hasCustomPrompt="1"/>
          </p:nvPr>
        </p:nvSpPr>
        <p:spPr>
          <a:xfrm>
            <a:off x="6278034" y="3429000"/>
            <a:ext cx="2768600" cy="304800"/>
          </a:xfrm>
          <a:prstGeom prst="rect">
            <a:avLst/>
          </a:prstGeom>
        </p:spPr>
        <p:txBody>
          <a:bodyPr/>
          <a:lstStyle>
            <a:lvl1pPr marL="0" indent="0">
              <a:buNone/>
              <a:defRPr sz="1800">
                <a:latin typeface="Segoe UI Semibold" panose="020B0702040204020203" pitchFamily="34" charset="0"/>
                <a:cs typeface="Segoe UI Semibold" panose="020B0702040204020203" pitchFamily="34" charset="0"/>
              </a:defRPr>
            </a:lvl1pPr>
          </a:lstStyle>
          <a:p>
            <a:pPr lvl="0"/>
            <a:r>
              <a:rPr lang="en-US" dirty="0"/>
              <a:t>TEAM MEMBER NAME</a:t>
            </a:r>
          </a:p>
        </p:txBody>
      </p:sp>
      <p:sp>
        <p:nvSpPr>
          <p:cNvPr id="24" name="Text Placeholder 16">
            <a:extLst>
              <a:ext uri="{FF2B5EF4-FFF2-40B4-BE49-F238E27FC236}">
                <a16:creationId xmlns:a16="http://schemas.microsoft.com/office/drawing/2014/main" id="{CF260786-93E8-4A1C-A68C-4A658D8B4E10}"/>
              </a:ext>
            </a:extLst>
          </p:cNvPr>
          <p:cNvSpPr>
            <a:spLocks noGrp="1"/>
          </p:cNvSpPr>
          <p:nvPr>
            <p:ph type="body" sz="quarter" idx="18" hasCustomPrompt="1"/>
          </p:nvPr>
        </p:nvSpPr>
        <p:spPr>
          <a:xfrm>
            <a:off x="6278034" y="3810000"/>
            <a:ext cx="2768600" cy="304800"/>
          </a:xfrm>
          <a:prstGeom prst="rect">
            <a:avLst/>
          </a:prstGeom>
        </p:spPr>
        <p:txBody>
          <a:bodyPr/>
          <a:lstStyle>
            <a:lvl1pPr marL="0" indent="0">
              <a:buNone/>
              <a:defRPr sz="1800" i="1">
                <a:latin typeface="Segoe UI Semibold" panose="020B0702040204020203" pitchFamily="34" charset="0"/>
                <a:cs typeface="Segoe UI Semibold" panose="020B0702040204020203" pitchFamily="34" charset="0"/>
              </a:defRPr>
            </a:lvl1pPr>
          </a:lstStyle>
          <a:p>
            <a:pPr lvl="0"/>
            <a:r>
              <a:rPr lang="en-US" dirty="0"/>
              <a:t>Creds.</a:t>
            </a:r>
          </a:p>
        </p:txBody>
      </p:sp>
      <p:sp>
        <p:nvSpPr>
          <p:cNvPr id="25" name="Text Placeholder 14">
            <a:extLst>
              <a:ext uri="{FF2B5EF4-FFF2-40B4-BE49-F238E27FC236}">
                <a16:creationId xmlns:a16="http://schemas.microsoft.com/office/drawing/2014/main" id="{65C7E516-D059-434F-A575-1100C13C7A8C}"/>
              </a:ext>
            </a:extLst>
          </p:cNvPr>
          <p:cNvSpPr>
            <a:spLocks noGrp="1"/>
          </p:cNvSpPr>
          <p:nvPr>
            <p:ph type="body" sz="quarter" idx="19" hasCustomPrompt="1"/>
          </p:nvPr>
        </p:nvSpPr>
        <p:spPr>
          <a:xfrm>
            <a:off x="9232900" y="4191000"/>
            <a:ext cx="2768600" cy="2374900"/>
          </a:xfrm>
          <a:prstGeom prst="rect">
            <a:avLst/>
          </a:prstGeom>
        </p:spPr>
        <p:txBody>
          <a:bodyPr/>
          <a:lstStyle>
            <a:lvl1pPr marL="0" indent="0">
              <a:buNone/>
              <a:defRPr sz="1600">
                <a:ln>
                  <a:noFill/>
                </a:ln>
                <a:solidFill>
                  <a:schemeClr val="bg2">
                    <a:lumMod val="25000"/>
                  </a:schemeClr>
                </a:solidFill>
                <a:latin typeface="Segoe UI Semilight" panose="020B0402040204020203" pitchFamily="34" charset="0"/>
                <a:cs typeface="Segoe UI Semilight" panose="020B0402040204020203" pitchFamily="34" charset="0"/>
              </a:defRPr>
            </a:lvl1pPr>
          </a:lstStyle>
          <a:p>
            <a:pPr lvl="0"/>
            <a:r>
              <a:rPr lang="en-US" dirty="0"/>
              <a:t>Team member info</a:t>
            </a:r>
          </a:p>
        </p:txBody>
      </p:sp>
      <p:sp>
        <p:nvSpPr>
          <p:cNvPr id="26" name="Text Placeholder 16">
            <a:extLst>
              <a:ext uri="{FF2B5EF4-FFF2-40B4-BE49-F238E27FC236}">
                <a16:creationId xmlns:a16="http://schemas.microsoft.com/office/drawing/2014/main" id="{BA4B2B80-56A4-43A5-AE92-039E5973A663}"/>
              </a:ext>
            </a:extLst>
          </p:cNvPr>
          <p:cNvSpPr>
            <a:spLocks noGrp="1"/>
          </p:cNvSpPr>
          <p:nvPr>
            <p:ph type="body" sz="quarter" idx="20" hasCustomPrompt="1"/>
          </p:nvPr>
        </p:nvSpPr>
        <p:spPr>
          <a:xfrm>
            <a:off x="9232900" y="3429000"/>
            <a:ext cx="2768600" cy="304800"/>
          </a:xfrm>
          <a:prstGeom prst="rect">
            <a:avLst/>
          </a:prstGeom>
        </p:spPr>
        <p:txBody>
          <a:bodyPr/>
          <a:lstStyle>
            <a:lvl1pPr marL="0" indent="0">
              <a:buNone/>
              <a:defRPr sz="1800">
                <a:latin typeface="Segoe UI Semibold" panose="020B0702040204020203" pitchFamily="34" charset="0"/>
                <a:cs typeface="Segoe UI Semibold" panose="020B0702040204020203" pitchFamily="34" charset="0"/>
              </a:defRPr>
            </a:lvl1pPr>
          </a:lstStyle>
          <a:p>
            <a:pPr lvl="0"/>
            <a:r>
              <a:rPr lang="en-US" dirty="0"/>
              <a:t>TEAM MEMBER NAME</a:t>
            </a:r>
          </a:p>
        </p:txBody>
      </p:sp>
      <p:sp>
        <p:nvSpPr>
          <p:cNvPr id="27" name="Text Placeholder 16">
            <a:extLst>
              <a:ext uri="{FF2B5EF4-FFF2-40B4-BE49-F238E27FC236}">
                <a16:creationId xmlns:a16="http://schemas.microsoft.com/office/drawing/2014/main" id="{8AB99B65-4021-446F-8A7C-9B998706FB26}"/>
              </a:ext>
            </a:extLst>
          </p:cNvPr>
          <p:cNvSpPr>
            <a:spLocks noGrp="1"/>
          </p:cNvSpPr>
          <p:nvPr>
            <p:ph type="body" sz="quarter" idx="21" hasCustomPrompt="1"/>
          </p:nvPr>
        </p:nvSpPr>
        <p:spPr>
          <a:xfrm>
            <a:off x="9232900" y="3810000"/>
            <a:ext cx="2768600" cy="304800"/>
          </a:xfrm>
          <a:prstGeom prst="rect">
            <a:avLst/>
          </a:prstGeom>
        </p:spPr>
        <p:txBody>
          <a:bodyPr/>
          <a:lstStyle>
            <a:lvl1pPr marL="0" indent="0">
              <a:buNone/>
              <a:defRPr sz="1800" i="1">
                <a:latin typeface="Segoe UI Semibold" panose="020B0702040204020203" pitchFamily="34" charset="0"/>
                <a:cs typeface="Segoe UI Semibold" panose="020B0702040204020203" pitchFamily="34" charset="0"/>
              </a:defRPr>
            </a:lvl1pPr>
          </a:lstStyle>
          <a:p>
            <a:pPr lvl="0"/>
            <a:r>
              <a:rPr lang="en-US" dirty="0"/>
              <a:t>Creds.</a:t>
            </a:r>
          </a:p>
        </p:txBody>
      </p:sp>
    </p:spTree>
    <p:extLst>
      <p:ext uri="{BB962C8B-B14F-4D97-AF65-F5344CB8AC3E}">
        <p14:creationId xmlns:p14="http://schemas.microsoft.com/office/powerpoint/2010/main" val="3380240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21" name="Picture 20" descr="A large building with a hill in the background&#10;&#10;Description automatically generated with low confidence">
            <a:extLst>
              <a:ext uri="{FF2B5EF4-FFF2-40B4-BE49-F238E27FC236}">
                <a16:creationId xmlns:a16="http://schemas.microsoft.com/office/drawing/2014/main" id="{9B6901E2-843C-4670-BB4B-3EC468F2A22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914400"/>
            <a:ext cx="6096000" cy="5943600"/>
          </a:xfrm>
          <a:prstGeom prst="rect">
            <a:avLst/>
          </a:prstGeom>
        </p:spPr>
      </p:pic>
      <p:sp>
        <p:nvSpPr>
          <p:cNvPr id="15" name="Rectangle 14">
            <a:extLst>
              <a:ext uri="{FF2B5EF4-FFF2-40B4-BE49-F238E27FC236}">
                <a16:creationId xmlns:a16="http://schemas.microsoft.com/office/drawing/2014/main" id="{A9538196-FC0E-4C85-87F4-6AD499BB158B}"/>
              </a:ext>
            </a:extLst>
          </p:cNvPr>
          <p:cNvSpPr/>
          <p:nvPr userDrawn="1"/>
        </p:nvSpPr>
        <p:spPr>
          <a:xfrm>
            <a:off x="0" y="914400"/>
            <a:ext cx="6096000" cy="5943600"/>
          </a:xfrm>
          <a:prstGeom prst="rect">
            <a:avLst/>
          </a:prstGeom>
          <a:solidFill>
            <a:schemeClr val="bg2">
              <a:lumMod val="25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4E6ED79-3F71-4F8B-AEFA-E52E31F4410E}"/>
              </a:ext>
            </a:extLst>
          </p:cNvPr>
          <p:cNvSpPr/>
          <p:nvPr userDrawn="1"/>
        </p:nvSpPr>
        <p:spPr>
          <a:xfrm>
            <a:off x="6096000" y="914400"/>
            <a:ext cx="6096000" cy="5943600"/>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hart Placeholder 8">
            <a:extLst>
              <a:ext uri="{FF2B5EF4-FFF2-40B4-BE49-F238E27FC236}">
                <a16:creationId xmlns:a16="http://schemas.microsoft.com/office/drawing/2014/main" id="{ECCBB72A-DAEB-434D-9245-DB853030882B}"/>
              </a:ext>
            </a:extLst>
          </p:cNvPr>
          <p:cNvSpPr>
            <a:spLocks noGrp="1"/>
          </p:cNvSpPr>
          <p:nvPr>
            <p:ph type="chart" sz="quarter" idx="10"/>
          </p:nvPr>
        </p:nvSpPr>
        <p:spPr>
          <a:xfrm>
            <a:off x="6591299" y="1143000"/>
            <a:ext cx="5238743" cy="5340350"/>
          </a:xfrm>
          <a:prstGeom prst="rect">
            <a:avLst/>
          </a:prstGeom>
        </p:spPr>
        <p:txBody>
          <a:bodyPr/>
          <a:lstStyle/>
          <a:p>
            <a:endParaRPr lang="en-US" dirty="0"/>
          </a:p>
        </p:txBody>
      </p:sp>
      <p:sp>
        <p:nvSpPr>
          <p:cNvPr id="13" name="Text Placeholder 10">
            <a:extLst>
              <a:ext uri="{FF2B5EF4-FFF2-40B4-BE49-F238E27FC236}">
                <a16:creationId xmlns:a16="http://schemas.microsoft.com/office/drawing/2014/main" id="{3C418280-F859-4802-8D10-00CEB5DC1DC8}"/>
              </a:ext>
            </a:extLst>
          </p:cNvPr>
          <p:cNvSpPr>
            <a:spLocks noGrp="1"/>
          </p:cNvSpPr>
          <p:nvPr>
            <p:ph type="body" sz="quarter" idx="12" hasCustomPrompt="1"/>
          </p:nvPr>
        </p:nvSpPr>
        <p:spPr>
          <a:xfrm>
            <a:off x="361950" y="1143000"/>
            <a:ext cx="5206999" cy="5340350"/>
          </a:xfrm>
          <a:prstGeom prst="rect">
            <a:avLst/>
          </a:prstGeom>
        </p:spPr>
        <p:txBody>
          <a:bodyPr/>
          <a:lstStyle>
            <a:lvl1pPr>
              <a:defRPr sz="1800">
                <a:solidFill>
                  <a:schemeClr val="bg2">
                    <a:lumMod val="25000"/>
                  </a:schemeClr>
                </a:solidFill>
                <a:latin typeface="Segoe UI Semilight" panose="020B0402040204020203" pitchFamily="34" charset="0"/>
                <a:cs typeface="Segoe UI Semilight" panose="020B0402040204020203" pitchFamily="34" charset="0"/>
              </a:defRPr>
            </a:lvl1pPr>
          </a:lstStyle>
          <a:p>
            <a:pPr lvl="0"/>
            <a:r>
              <a:rPr lang="en-US" dirty="0"/>
              <a:t>Body copy</a:t>
            </a:r>
          </a:p>
        </p:txBody>
      </p:sp>
      <p:sp>
        <p:nvSpPr>
          <p:cNvPr id="14" name="Text Placeholder 12">
            <a:extLst>
              <a:ext uri="{FF2B5EF4-FFF2-40B4-BE49-F238E27FC236}">
                <a16:creationId xmlns:a16="http://schemas.microsoft.com/office/drawing/2014/main" id="{29ED0F4C-6FF7-4EFF-9C07-1C87937473D4}"/>
              </a:ext>
            </a:extLst>
          </p:cNvPr>
          <p:cNvSpPr>
            <a:spLocks noGrp="1"/>
          </p:cNvSpPr>
          <p:nvPr>
            <p:ph type="body" sz="quarter" idx="13" hasCustomPrompt="1"/>
          </p:nvPr>
        </p:nvSpPr>
        <p:spPr>
          <a:xfrm>
            <a:off x="361949" y="374650"/>
            <a:ext cx="5206998" cy="539750"/>
          </a:xfrm>
          <a:prstGeom prst="rect">
            <a:avLst/>
          </a:prstGeom>
        </p:spPr>
        <p:txBody>
          <a:bodyPr/>
          <a:lstStyle>
            <a:lvl1pPr marL="0" indent="0">
              <a:buNone/>
              <a:defRPr sz="2400">
                <a:solidFill>
                  <a:schemeClr val="bg2">
                    <a:lumMod val="25000"/>
                  </a:schemeClr>
                </a:solidFill>
                <a:latin typeface="Segoe UI Semibold" panose="020B0702040204020203" pitchFamily="34" charset="0"/>
                <a:cs typeface="Segoe UI Semibold" panose="020B0702040204020203" pitchFamily="34" charset="0"/>
              </a:defRPr>
            </a:lvl1pPr>
          </a:lstStyle>
          <a:p>
            <a:pPr lvl="0"/>
            <a:r>
              <a:rPr lang="en-US" dirty="0"/>
              <a:t>Content header</a:t>
            </a:r>
          </a:p>
        </p:txBody>
      </p:sp>
    </p:spTree>
    <p:extLst>
      <p:ext uri="{BB962C8B-B14F-4D97-AF65-F5344CB8AC3E}">
        <p14:creationId xmlns:p14="http://schemas.microsoft.com/office/powerpoint/2010/main" val="532806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91BE-FF78-4B0B-9E97-845F8DF54FD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1926447-0C75-4381-A0AD-430A059C5CF2}"/>
              </a:ext>
            </a:extLst>
          </p:cNvPr>
          <p:cNvSpPr>
            <a:spLocks noGrp="1"/>
          </p:cNvSpPr>
          <p:nvPr>
            <p:ph type="dt" sz="half" idx="10"/>
          </p:nvPr>
        </p:nvSpPr>
        <p:spPr>
          <a:xfrm>
            <a:off x="838200" y="6356350"/>
            <a:ext cx="2743200" cy="365125"/>
          </a:xfrm>
          <a:prstGeom prst="rect">
            <a:avLst/>
          </a:prstGeom>
        </p:spPr>
        <p:txBody>
          <a:bodyPr/>
          <a:lstStyle/>
          <a:p>
            <a:fld id="{148BAA8B-1E92-42D7-88EC-60F2CCF0CED7}" type="datetimeFigureOut">
              <a:rPr lang="en-US" smtClean="0"/>
              <a:t>5/13/2022</a:t>
            </a:fld>
            <a:endParaRPr lang="en-US" dirty="0"/>
          </a:p>
        </p:txBody>
      </p:sp>
      <p:sp>
        <p:nvSpPr>
          <p:cNvPr id="4" name="Footer Placeholder 3">
            <a:extLst>
              <a:ext uri="{FF2B5EF4-FFF2-40B4-BE49-F238E27FC236}">
                <a16:creationId xmlns:a16="http://schemas.microsoft.com/office/drawing/2014/main" id="{EB073DC0-E518-4262-ABB9-A19B1AF93EC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41FEE30-620D-4789-9F15-AA641B64EE07}"/>
              </a:ext>
            </a:extLst>
          </p:cNvPr>
          <p:cNvSpPr>
            <a:spLocks noGrp="1"/>
          </p:cNvSpPr>
          <p:nvPr>
            <p:ph type="sldNum" sz="quarter" idx="12"/>
          </p:nvPr>
        </p:nvSpPr>
        <p:spPr>
          <a:xfrm>
            <a:off x="8610600" y="6356350"/>
            <a:ext cx="2743200" cy="365125"/>
          </a:xfrm>
          <a:prstGeom prst="rect">
            <a:avLst/>
          </a:prstGeom>
        </p:spPr>
        <p:txBody>
          <a:bodyPr/>
          <a:lstStyle/>
          <a:p>
            <a:fld id="{FD4491E9-F4B7-4F89-A614-12015A3015F7}" type="slidenum">
              <a:rPr lang="en-US" smtClean="0"/>
              <a:t>‹#›</a:t>
            </a:fld>
            <a:endParaRPr lang="en-US" dirty="0"/>
          </a:p>
        </p:txBody>
      </p:sp>
    </p:spTree>
    <p:extLst>
      <p:ext uri="{BB962C8B-B14F-4D97-AF65-F5344CB8AC3E}">
        <p14:creationId xmlns:p14="http://schemas.microsoft.com/office/powerpoint/2010/main" val="3010977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2E0272-2E34-4234-AD94-29D56C1EFE34}"/>
              </a:ext>
            </a:extLst>
          </p:cNvPr>
          <p:cNvSpPr>
            <a:spLocks noGrp="1"/>
          </p:cNvSpPr>
          <p:nvPr>
            <p:ph type="dt" sz="half" idx="10"/>
          </p:nvPr>
        </p:nvSpPr>
        <p:spPr>
          <a:xfrm>
            <a:off x="838200" y="6356350"/>
            <a:ext cx="2743200" cy="365125"/>
          </a:xfrm>
          <a:prstGeom prst="rect">
            <a:avLst/>
          </a:prstGeom>
        </p:spPr>
        <p:txBody>
          <a:bodyPr/>
          <a:lstStyle/>
          <a:p>
            <a:fld id="{148BAA8B-1E92-42D7-88EC-60F2CCF0CED7}" type="datetimeFigureOut">
              <a:rPr lang="en-US" smtClean="0"/>
              <a:t>5/13/2022</a:t>
            </a:fld>
            <a:endParaRPr lang="en-US" dirty="0"/>
          </a:p>
        </p:txBody>
      </p:sp>
      <p:sp>
        <p:nvSpPr>
          <p:cNvPr id="3" name="Footer Placeholder 2">
            <a:extLst>
              <a:ext uri="{FF2B5EF4-FFF2-40B4-BE49-F238E27FC236}">
                <a16:creationId xmlns:a16="http://schemas.microsoft.com/office/drawing/2014/main" id="{BBCCABB2-CD40-42EF-A6BA-DED04A8EFF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6F8D99E-F6E8-449D-9B62-3E44AFC3982A}"/>
              </a:ext>
            </a:extLst>
          </p:cNvPr>
          <p:cNvSpPr>
            <a:spLocks noGrp="1"/>
          </p:cNvSpPr>
          <p:nvPr>
            <p:ph type="sldNum" sz="quarter" idx="12"/>
          </p:nvPr>
        </p:nvSpPr>
        <p:spPr>
          <a:xfrm>
            <a:off x="8610600" y="6356350"/>
            <a:ext cx="2743200" cy="365125"/>
          </a:xfrm>
          <a:prstGeom prst="rect">
            <a:avLst/>
          </a:prstGeom>
        </p:spPr>
        <p:txBody>
          <a:bodyPr/>
          <a:lstStyle/>
          <a:p>
            <a:fld id="{FD4491E9-F4B7-4F89-A614-12015A3015F7}" type="slidenum">
              <a:rPr lang="en-US" smtClean="0"/>
              <a:t>‹#›</a:t>
            </a:fld>
            <a:endParaRPr lang="en-US" dirty="0"/>
          </a:p>
        </p:txBody>
      </p:sp>
    </p:spTree>
    <p:extLst>
      <p:ext uri="{BB962C8B-B14F-4D97-AF65-F5344CB8AC3E}">
        <p14:creationId xmlns:p14="http://schemas.microsoft.com/office/powerpoint/2010/main" val="176751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15101-B623-448E-8D6F-624E5F94B37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5A35AF-40A9-486E-A172-2F439EEFAD7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7C8262-6C00-4B63-A0DE-AE421305C5E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CCC1E1-7108-406A-A5B4-AF0465D13C6F}"/>
              </a:ext>
            </a:extLst>
          </p:cNvPr>
          <p:cNvSpPr>
            <a:spLocks noGrp="1"/>
          </p:cNvSpPr>
          <p:nvPr>
            <p:ph type="dt" sz="half" idx="10"/>
          </p:nvPr>
        </p:nvSpPr>
        <p:spPr>
          <a:xfrm>
            <a:off x="838200" y="6356350"/>
            <a:ext cx="2743200" cy="365125"/>
          </a:xfrm>
          <a:prstGeom prst="rect">
            <a:avLst/>
          </a:prstGeom>
        </p:spPr>
        <p:txBody>
          <a:bodyPr/>
          <a:lstStyle/>
          <a:p>
            <a:fld id="{148BAA8B-1E92-42D7-88EC-60F2CCF0CED7}" type="datetimeFigureOut">
              <a:rPr lang="en-US" smtClean="0"/>
              <a:t>5/13/2022</a:t>
            </a:fld>
            <a:endParaRPr lang="en-US" dirty="0"/>
          </a:p>
        </p:txBody>
      </p:sp>
      <p:sp>
        <p:nvSpPr>
          <p:cNvPr id="6" name="Footer Placeholder 5">
            <a:extLst>
              <a:ext uri="{FF2B5EF4-FFF2-40B4-BE49-F238E27FC236}">
                <a16:creationId xmlns:a16="http://schemas.microsoft.com/office/drawing/2014/main" id="{3C155050-589A-4FAC-8357-A22CEDB453C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9523E91D-4C34-4893-930F-A2CFFA5B3E22}"/>
              </a:ext>
            </a:extLst>
          </p:cNvPr>
          <p:cNvSpPr>
            <a:spLocks noGrp="1"/>
          </p:cNvSpPr>
          <p:nvPr>
            <p:ph type="sldNum" sz="quarter" idx="12"/>
          </p:nvPr>
        </p:nvSpPr>
        <p:spPr>
          <a:xfrm>
            <a:off x="8610600" y="6356350"/>
            <a:ext cx="2743200" cy="365125"/>
          </a:xfrm>
          <a:prstGeom prst="rect">
            <a:avLst/>
          </a:prstGeom>
        </p:spPr>
        <p:txBody>
          <a:bodyPr/>
          <a:lstStyle/>
          <a:p>
            <a:fld id="{FD4491E9-F4B7-4F89-A614-12015A3015F7}" type="slidenum">
              <a:rPr lang="en-US" smtClean="0"/>
              <a:t>‹#›</a:t>
            </a:fld>
            <a:endParaRPr lang="en-US" dirty="0"/>
          </a:p>
        </p:txBody>
      </p:sp>
    </p:spTree>
    <p:extLst>
      <p:ext uri="{BB962C8B-B14F-4D97-AF65-F5344CB8AC3E}">
        <p14:creationId xmlns:p14="http://schemas.microsoft.com/office/powerpoint/2010/main" val="861042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C1AD8-672A-47D0-945D-1F76445320F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EE35A9-4C51-4467-9941-E10267ACF57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B270CDC-020E-4F21-B661-CBF4508A75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361915-DFD6-4374-990A-023DCAAB12DD}"/>
              </a:ext>
            </a:extLst>
          </p:cNvPr>
          <p:cNvSpPr>
            <a:spLocks noGrp="1"/>
          </p:cNvSpPr>
          <p:nvPr>
            <p:ph type="dt" sz="half" idx="10"/>
          </p:nvPr>
        </p:nvSpPr>
        <p:spPr>
          <a:xfrm>
            <a:off x="838200" y="6356350"/>
            <a:ext cx="2743200" cy="365125"/>
          </a:xfrm>
          <a:prstGeom prst="rect">
            <a:avLst/>
          </a:prstGeom>
        </p:spPr>
        <p:txBody>
          <a:bodyPr/>
          <a:lstStyle/>
          <a:p>
            <a:fld id="{148BAA8B-1E92-42D7-88EC-60F2CCF0CED7}" type="datetimeFigureOut">
              <a:rPr lang="en-US" smtClean="0"/>
              <a:t>5/13/2022</a:t>
            </a:fld>
            <a:endParaRPr lang="en-US" dirty="0"/>
          </a:p>
        </p:txBody>
      </p:sp>
      <p:sp>
        <p:nvSpPr>
          <p:cNvPr id="6" name="Footer Placeholder 5">
            <a:extLst>
              <a:ext uri="{FF2B5EF4-FFF2-40B4-BE49-F238E27FC236}">
                <a16:creationId xmlns:a16="http://schemas.microsoft.com/office/drawing/2014/main" id="{BB7780A4-96C3-4498-A30D-14D1E223B5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F9370A0-2C12-4DF8-950B-5E8B9099F9E8}"/>
              </a:ext>
            </a:extLst>
          </p:cNvPr>
          <p:cNvSpPr>
            <a:spLocks noGrp="1"/>
          </p:cNvSpPr>
          <p:nvPr>
            <p:ph type="sldNum" sz="quarter" idx="12"/>
          </p:nvPr>
        </p:nvSpPr>
        <p:spPr>
          <a:xfrm>
            <a:off x="8610600" y="6356350"/>
            <a:ext cx="2743200" cy="365125"/>
          </a:xfrm>
          <a:prstGeom prst="rect">
            <a:avLst/>
          </a:prstGeom>
        </p:spPr>
        <p:txBody>
          <a:bodyPr/>
          <a:lstStyle/>
          <a:p>
            <a:fld id="{FD4491E9-F4B7-4F89-A614-12015A3015F7}" type="slidenum">
              <a:rPr lang="en-US" smtClean="0"/>
              <a:t>‹#›</a:t>
            </a:fld>
            <a:endParaRPr lang="en-US" dirty="0"/>
          </a:p>
        </p:txBody>
      </p:sp>
    </p:spTree>
    <p:extLst>
      <p:ext uri="{BB962C8B-B14F-4D97-AF65-F5344CB8AC3E}">
        <p14:creationId xmlns:p14="http://schemas.microsoft.com/office/powerpoint/2010/main" val="3161852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432643"/>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6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5.sv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1.sv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microsoft.com/office/2018/10/relationships/comments" Target="../comments/modernComment_677_4BEB524B.xm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6.sv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48.sv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emf"/><Relationship Id="rId3" Type="http://schemas.openxmlformats.org/officeDocument/2006/relationships/image" Target="../media/image63.gif"/><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image" Target="../media/image43.jpeg"/><Relationship Id="rId1" Type="http://schemas.openxmlformats.org/officeDocument/2006/relationships/slideLayout" Target="../slideLayouts/slideLayout6.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 Id="rId14" Type="http://schemas.openxmlformats.org/officeDocument/2006/relationships/image" Target="../media/image7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7.jp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E1CA98-911A-4CAD-8420-0561A68DC50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341A4A42-DF52-4952-BA12-CF305C7798C9}"/>
              </a:ext>
            </a:extLst>
          </p:cNvPr>
          <p:cNvSpPr/>
          <p:nvPr/>
        </p:nvSpPr>
        <p:spPr>
          <a:xfrm rot="10800000">
            <a:off x="2211184" y="1347155"/>
            <a:ext cx="10075026" cy="5768540"/>
          </a:xfrm>
          <a:custGeom>
            <a:avLst/>
            <a:gdLst>
              <a:gd name="connsiteX0" fmla="*/ 0 w 878510"/>
              <a:gd name="connsiteY0" fmla="*/ 0 h 890106"/>
              <a:gd name="connsiteX1" fmla="*/ 878510 w 878510"/>
              <a:gd name="connsiteY1" fmla="*/ 0 h 890106"/>
              <a:gd name="connsiteX2" fmla="*/ 878510 w 878510"/>
              <a:gd name="connsiteY2" fmla="*/ 890106 h 890106"/>
              <a:gd name="connsiteX3" fmla="*/ 0 w 878510"/>
              <a:gd name="connsiteY3" fmla="*/ 890106 h 890106"/>
              <a:gd name="connsiteX4" fmla="*/ 0 w 878510"/>
              <a:gd name="connsiteY4" fmla="*/ 0 h 890106"/>
              <a:gd name="connsiteX0" fmla="*/ 0 w 878510"/>
              <a:gd name="connsiteY0" fmla="*/ 0 h 890106"/>
              <a:gd name="connsiteX1" fmla="*/ 878510 w 878510"/>
              <a:gd name="connsiteY1" fmla="*/ 0 h 890106"/>
              <a:gd name="connsiteX2" fmla="*/ 510210 w 878510"/>
              <a:gd name="connsiteY2" fmla="*/ 344006 h 890106"/>
              <a:gd name="connsiteX3" fmla="*/ 0 w 878510"/>
              <a:gd name="connsiteY3" fmla="*/ 890106 h 890106"/>
              <a:gd name="connsiteX4" fmla="*/ 0 w 878510"/>
              <a:gd name="connsiteY4" fmla="*/ 0 h 890106"/>
              <a:gd name="connsiteX0" fmla="*/ 0 w 878510"/>
              <a:gd name="connsiteY0" fmla="*/ 0 h 890106"/>
              <a:gd name="connsiteX1" fmla="*/ 878510 w 878510"/>
              <a:gd name="connsiteY1" fmla="*/ 0 h 890106"/>
              <a:gd name="connsiteX2" fmla="*/ 465760 w 878510"/>
              <a:gd name="connsiteY2" fmla="*/ 451956 h 890106"/>
              <a:gd name="connsiteX3" fmla="*/ 0 w 878510"/>
              <a:gd name="connsiteY3" fmla="*/ 890106 h 890106"/>
              <a:gd name="connsiteX4" fmla="*/ 0 w 878510"/>
              <a:gd name="connsiteY4" fmla="*/ 0 h 890106"/>
              <a:gd name="connsiteX0" fmla="*/ 0 w 878510"/>
              <a:gd name="connsiteY0" fmla="*/ 0 h 890106"/>
              <a:gd name="connsiteX1" fmla="*/ 878510 w 878510"/>
              <a:gd name="connsiteY1" fmla="*/ 0 h 890106"/>
              <a:gd name="connsiteX2" fmla="*/ 448329 w 878510"/>
              <a:gd name="connsiteY2" fmla="*/ 430747 h 890106"/>
              <a:gd name="connsiteX3" fmla="*/ 0 w 878510"/>
              <a:gd name="connsiteY3" fmla="*/ 890106 h 890106"/>
              <a:gd name="connsiteX4" fmla="*/ 0 w 878510"/>
              <a:gd name="connsiteY4" fmla="*/ 0 h 890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510" h="890106">
                <a:moveTo>
                  <a:pt x="0" y="0"/>
                </a:moveTo>
                <a:lnTo>
                  <a:pt x="878510" y="0"/>
                </a:lnTo>
                <a:lnTo>
                  <a:pt x="448329" y="430747"/>
                </a:lnTo>
                <a:lnTo>
                  <a:pt x="0" y="890106"/>
                </a:lnTo>
                <a:lnTo>
                  <a:pt x="0" y="0"/>
                </a:lnTo>
                <a:close/>
              </a:path>
            </a:pathLst>
          </a:custGeom>
          <a:solidFill>
            <a:srgbClr val="EA8E2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B7E44645-DE19-44B7-B370-6D58C69B91D2}"/>
              </a:ext>
            </a:extLst>
          </p:cNvPr>
          <p:cNvSpPr/>
          <p:nvPr/>
        </p:nvSpPr>
        <p:spPr>
          <a:xfrm>
            <a:off x="1438102" y="749531"/>
            <a:ext cx="9315796" cy="5358938"/>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8DA5D42-261A-4763-871D-9856B6FEF14A}"/>
              </a:ext>
            </a:extLst>
          </p:cNvPr>
          <p:cNvSpPr/>
          <p:nvPr/>
        </p:nvSpPr>
        <p:spPr>
          <a:xfrm>
            <a:off x="1459051" y="749531"/>
            <a:ext cx="9326880" cy="5368847"/>
          </a:xfrm>
          <a:custGeom>
            <a:avLst/>
            <a:gdLst>
              <a:gd name="connsiteX0" fmla="*/ 0 w 9315796"/>
              <a:gd name="connsiteY0" fmla="*/ 0 h 5358938"/>
              <a:gd name="connsiteX1" fmla="*/ 9315796 w 9315796"/>
              <a:gd name="connsiteY1" fmla="*/ 0 h 5358938"/>
              <a:gd name="connsiteX2" fmla="*/ 9315796 w 9315796"/>
              <a:gd name="connsiteY2" fmla="*/ 5358938 h 5358938"/>
              <a:gd name="connsiteX3" fmla="*/ 0 w 9315796"/>
              <a:gd name="connsiteY3" fmla="*/ 5358938 h 5358938"/>
              <a:gd name="connsiteX4" fmla="*/ 0 w 9315796"/>
              <a:gd name="connsiteY4" fmla="*/ 0 h 5358938"/>
              <a:gd name="connsiteX0" fmla="*/ 0 w 9354589"/>
              <a:gd name="connsiteY0" fmla="*/ 0 h 5358938"/>
              <a:gd name="connsiteX1" fmla="*/ 9315796 w 9354589"/>
              <a:gd name="connsiteY1" fmla="*/ 0 h 5358938"/>
              <a:gd name="connsiteX2" fmla="*/ 9354589 w 9354589"/>
              <a:gd name="connsiteY2" fmla="*/ 1557251 h 5358938"/>
              <a:gd name="connsiteX3" fmla="*/ 0 w 9354589"/>
              <a:gd name="connsiteY3" fmla="*/ 5358938 h 5358938"/>
              <a:gd name="connsiteX4" fmla="*/ 0 w 9354589"/>
              <a:gd name="connsiteY4" fmla="*/ 0 h 5358938"/>
              <a:gd name="connsiteX0" fmla="*/ 0 w 9354589"/>
              <a:gd name="connsiteY0" fmla="*/ 0 h 5358938"/>
              <a:gd name="connsiteX1" fmla="*/ 9315796 w 9354589"/>
              <a:gd name="connsiteY1" fmla="*/ 0 h 5358938"/>
              <a:gd name="connsiteX2" fmla="*/ 9354589 w 9354589"/>
              <a:gd name="connsiteY2" fmla="*/ 1557251 h 5358938"/>
              <a:gd name="connsiteX3" fmla="*/ 640080 w 9354589"/>
              <a:gd name="connsiteY3" fmla="*/ 5086004 h 5358938"/>
              <a:gd name="connsiteX4" fmla="*/ 0 w 9354589"/>
              <a:gd name="connsiteY4" fmla="*/ 5358938 h 5358938"/>
              <a:gd name="connsiteX5" fmla="*/ 0 w 9354589"/>
              <a:gd name="connsiteY5" fmla="*/ 0 h 5358938"/>
              <a:gd name="connsiteX0" fmla="*/ 0 w 9354589"/>
              <a:gd name="connsiteY0" fmla="*/ 0 h 5358938"/>
              <a:gd name="connsiteX1" fmla="*/ 9315796 w 9354589"/>
              <a:gd name="connsiteY1" fmla="*/ 0 h 5358938"/>
              <a:gd name="connsiteX2" fmla="*/ 9354589 w 9354589"/>
              <a:gd name="connsiteY2" fmla="*/ 1557251 h 5358938"/>
              <a:gd name="connsiteX3" fmla="*/ 2618509 w 9354589"/>
              <a:gd name="connsiteY3" fmla="*/ 5329844 h 5358938"/>
              <a:gd name="connsiteX4" fmla="*/ 0 w 9354589"/>
              <a:gd name="connsiteY4" fmla="*/ 5358938 h 5358938"/>
              <a:gd name="connsiteX5" fmla="*/ 0 w 9354589"/>
              <a:gd name="connsiteY5" fmla="*/ 0 h 5358938"/>
              <a:gd name="connsiteX0" fmla="*/ 0 w 9326880"/>
              <a:gd name="connsiteY0" fmla="*/ 0 h 5358938"/>
              <a:gd name="connsiteX1" fmla="*/ 9315796 w 9326880"/>
              <a:gd name="connsiteY1" fmla="*/ 0 h 5358938"/>
              <a:gd name="connsiteX2" fmla="*/ 9326880 w 9326880"/>
              <a:gd name="connsiteY2" fmla="*/ 1485208 h 5358938"/>
              <a:gd name="connsiteX3" fmla="*/ 2618509 w 9326880"/>
              <a:gd name="connsiteY3" fmla="*/ 5329844 h 5358938"/>
              <a:gd name="connsiteX4" fmla="*/ 0 w 9326880"/>
              <a:gd name="connsiteY4" fmla="*/ 5358938 h 5358938"/>
              <a:gd name="connsiteX5" fmla="*/ 0 w 9326880"/>
              <a:gd name="connsiteY5" fmla="*/ 0 h 5358938"/>
              <a:gd name="connsiteX0" fmla="*/ 0 w 9326880"/>
              <a:gd name="connsiteY0" fmla="*/ 0 h 5368847"/>
              <a:gd name="connsiteX1" fmla="*/ 9315796 w 9326880"/>
              <a:gd name="connsiteY1" fmla="*/ 0 h 5368847"/>
              <a:gd name="connsiteX2" fmla="*/ 9326880 w 9326880"/>
              <a:gd name="connsiteY2" fmla="*/ 1485208 h 5368847"/>
              <a:gd name="connsiteX3" fmla="*/ 2557838 w 9326880"/>
              <a:gd name="connsiteY3" fmla="*/ 5368847 h 5368847"/>
              <a:gd name="connsiteX4" fmla="*/ 0 w 9326880"/>
              <a:gd name="connsiteY4" fmla="*/ 5358938 h 5368847"/>
              <a:gd name="connsiteX5" fmla="*/ 0 w 9326880"/>
              <a:gd name="connsiteY5" fmla="*/ 0 h 536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6880" h="5368847">
                <a:moveTo>
                  <a:pt x="0" y="0"/>
                </a:moveTo>
                <a:lnTo>
                  <a:pt x="9315796" y="0"/>
                </a:lnTo>
                <a:cubicBezTo>
                  <a:pt x="9319491" y="495069"/>
                  <a:pt x="9323185" y="990139"/>
                  <a:pt x="9326880" y="1485208"/>
                </a:cubicBezTo>
                <a:lnTo>
                  <a:pt x="2557838" y="5368847"/>
                </a:lnTo>
                <a:lnTo>
                  <a:pt x="0" y="535893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pic>
        <p:nvPicPr>
          <p:cNvPr id="8" name="Graphic 7">
            <a:extLst>
              <a:ext uri="{FF2B5EF4-FFF2-40B4-BE49-F238E27FC236}">
                <a16:creationId xmlns:a16="http://schemas.microsoft.com/office/drawing/2014/main" id="{4C073AE0-DD2D-465F-A346-17E0FA2BEAB0}"/>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22912" y="5478899"/>
            <a:ext cx="1850968" cy="512218"/>
          </a:xfrm>
          <a:prstGeom prst="rect">
            <a:avLst/>
          </a:prstGeom>
        </p:spPr>
      </p:pic>
      <p:sp>
        <p:nvSpPr>
          <p:cNvPr id="9" name="TextBox 8">
            <a:extLst>
              <a:ext uri="{FF2B5EF4-FFF2-40B4-BE49-F238E27FC236}">
                <a16:creationId xmlns:a16="http://schemas.microsoft.com/office/drawing/2014/main" id="{46768A97-8554-49D4-BBB2-55FF8DBA0830}"/>
              </a:ext>
            </a:extLst>
          </p:cNvPr>
          <p:cNvSpPr txBox="1"/>
          <p:nvPr/>
        </p:nvSpPr>
        <p:spPr>
          <a:xfrm>
            <a:off x="1867909" y="1098301"/>
            <a:ext cx="8938971" cy="1754326"/>
          </a:xfrm>
          <a:prstGeom prst="rect">
            <a:avLst/>
          </a:prstGeom>
          <a:noFill/>
        </p:spPr>
        <p:txBody>
          <a:bodyPr wrap="square" rtlCol="0">
            <a:spAutoFit/>
          </a:bodyPr>
          <a:lstStyle/>
          <a:p>
            <a:r>
              <a:rPr lang="en-US" sz="5400" dirty="0">
                <a:latin typeface="Segoe UI Semibold" panose="020B0702040204020203" pitchFamily="34" charset="0"/>
                <a:cs typeface="Segoe UI Semibold" panose="020B0702040204020203" pitchFamily="34" charset="0"/>
              </a:rPr>
              <a:t>Salt Lake City International</a:t>
            </a:r>
          </a:p>
          <a:p>
            <a:r>
              <a:rPr lang="en-US" sz="5400" dirty="0">
                <a:latin typeface="Segoe UI Semibold" panose="020B0702040204020203" pitchFamily="34" charset="0"/>
                <a:cs typeface="Segoe UI Semibold" panose="020B0702040204020203" pitchFamily="34" charset="0"/>
              </a:rPr>
              <a:t>Airport Master Plan</a:t>
            </a:r>
          </a:p>
        </p:txBody>
      </p:sp>
    </p:spTree>
    <p:extLst>
      <p:ext uri="{BB962C8B-B14F-4D97-AF65-F5344CB8AC3E}">
        <p14:creationId xmlns:p14="http://schemas.microsoft.com/office/powerpoint/2010/main" val="3147785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E4FA97-3119-4E4D-B4E2-B49CCA0EF8C5}"/>
              </a:ext>
            </a:extLst>
          </p:cNvPr>
          <p:cNvSpPr/>
          <p:nvPr/>
        </p:nvSpPr>
        <p:spPr>
          <a:xfrm>
            <a:off x="4928681" y="1579120"/>
            <a:ext cx="6492452" cy="1739633"/>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7A42BD7-785F-4003-B1F7-31F4A6024EC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70867" y="1332686"/>
            <a:ext cx="5156519" cy="4192627"/>
          </a:xfrm>
          <a:prstGeom prst="rect">
            <a:avLst/>
          </a:prstGeom>
        </p:spPr>
      </p:pic>
      <p:sp>
        <p:nvSpPr>
          <p:cNvPr id="4" name="Rectangle 3">
            <a:extLst>
              <a:ext uri="{FF2B5EF4-FFF2-40B4-BE49-F238E27FC236}">
                <a16:creationId xmlns:a16="http://schemas.microsoft.com/office/drawing/2014/main" id="{8E716D01-6E5D-4962-B2E4-923D54F37085}"/>
              </a:ext>
            </a:extLst>
          </p:cNvPr>
          <p:cNvSpPr/>
          <p:nvPr/>
        </p:nvSpPr>
        <p:spPr>
          <a:xfrm>
            <a:off x="5317786" y="1579121"/>
            <a:ext cx="6103347" cy="1739633"/>
          </a:xfrm>
          <a:prstGeom prst="rect">
            <a:avLst/>
          </a:prstGeom>
          <a:solidFill>
            <a:srgbClr val="EA8E2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6300712" y="1865699"/>
            <a:ext cx="4137494" cy="1166473"/>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000" kern="1200">
                <a:solidFill>
                  <a:srgbClr val="00A3DD"/>
                </a:solidFill>
                <a:latin typeface="+mn-lt"/>
                <a:ea typeface="Segoe UI" panose="020B0502040204020203" pitchFamily="34" charset="0"/>
                <a:cs typeface="Segoe UI" panose="020B0502040204020203" pitchFamily="34" charset="0"/>
              </a:defRPr>
            </a:lvl1pPr>
          </a:lstStyle>
          <a:p>
            <a:pPr>
              <a:spcAft>
                <a:spcPts val="600"/>
              </a:spcAft>
            </a:pPr>
            <a:r>
              <a:rPr lang="en-US" sz="3600" b="1" dirty="0">
                <a:solidFill>
                  <a:schemeClr val="bg1"/>
                </a:solidFill>
                <a:latin typeface="Alright Sans Black" panose="00000500000000000000" pitchFamily="50" charset="0"/>
              </a:rPr>
              <a:t>Aviation Activity </a:t>
            </a:r>
          </a:p>
          <a:p>
            <a:pPr>
              <a:spcAft>
                <a:spcPts val="600"/>
              </a:spcAft>
            </a:pPr>
            <a:r>
              <a:rPr lang="en-US" sz="3600" b="1" dirty="0">
                <a:solidFill>
                  <a:schemeClr val="bg1"/>
                </a:solidFill>
                <a:latin typeface="Alright Sans Black" panose="00000500000000000000" pitchFamily="50" charset="0"/>
              </a:rPr>
              <a:t>Forecast</a:t>
            </a:r>
          </a:p>
        </p:txBody>
      </p:sp>
      <p:sp>
        <p:nvSpPr>
          <p:cNvPr id="6" name="TextBox 5">
            <a:extLst>
              <a:ext uri="{FF2B5EF4-FFF2-40B4-BE49-F238E27FC236}">
                <a16:creationId xmlns:a16="http://schemas.microsoft.com/office/drawing/2014/main" id="{470C7D73-7DDA-408C-BF5D-BFC59E3CCEB1}"/>
              </a:ext>
            </a:extLst>
          </p:cNvPr>
          <p:cNvSpPr txBox="1"/>
          <p:nvPr/>
        </p:nvSpPr>
        <p:spPr>
          <a:xfrm>
            <a:off x="6300712" y="3686574"/>
            <a:ext cx="4987666" cy="1938992"/>
          </a:xfrm>
          <a:prstGeom prst="rect">
            <a:avLst/>
          </a:prstGeom>
          <a:noFill/>
        </p:spPr>
        <p:txBody>
          <a:bodyPr wrap="square" lIns="0" tIns="45720" rIns="91440" bIns="45720" anchor="t">
            <a:spAutoFit/>
          </a:bodyPr>
          <a:lstStyle/>
          <a:p>
            <a:r>
              <a:rPr lang="en-US" sz="2000" dirty="0">
                <a:ea typeface="+mn-lt"/>
                <a:cs typeface="+mn-lt"/>
              </a:rPr>
              <a:t>The forecast of aviation demand provides a basis for determining future facility requirements including the type, size, </a:t>
            </a:r>
            <a:r>
              <a:rPr lang="en-US" sz="2000" b="0" i="0" u="none" strike="noStrike" baseline="0" dirty="0">
                <a:ea typeface="+mn-lt"/>
                <a:cs typeface="+mn-lt"/>
              </a:rPr>
              <a:t>and </a:t>
            </a:r>
            <a:r>
              <a:rPr lang="en-US" sz="2000" dirty="0">
                <a:ea typeface="+mn-lt"/>
                <a:cs typeface="+mn-lt"/>
              </a:rPr>
              <a:t>timing of aviation development. Consequently, the forecast influences virtually all phases of the planning process.</a:t>
            </a:r>
            <a:endParaRPr lang="en-US" dirty="0">
              <a:cs typeface="Calibri" panose="020F0502020204030204"/>
            </a:endParaRPr>
          </a:p>
        </p:txBody>
      </p:sp>
    </p:spTree>
    <p:extLst>
      <p:ext uri="{BB962C8B-B14F-4D97-AF65-F5344CB8AC3E}">
        <p14:creationId xmlns:p14="http://schemas.microsoft.com/office/powerpoint/2010/main" val="216555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uds in the sky&#10;&#10;Description automatically generated">
            <a:extLst>
              <a:ext uri="{FF2B5EF4-FFF2-40B4-BE49-F238E27FC236}">
                <a16:creationId xmlns:a16="http://schemas.microsoft.com/office/drawing/2014/main" id="{C4AA1910-A923-42C1-A63A-B354D8C4EEE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12192000" cy="1855881"/>
          </a:xfrm>
          <a:prstGeom prst="rect">
            <a:avLst/>
          </a:prstGeom>
        </p:spPr>
      </p:pic>
      <p:pic>
        <p:nvPicPr>
          <p:cNvPr id="4" name="Graphic 3">
            <a:extLst>
              <a:ext uri="{FF2B5EF4-FFF2-40B4-BE49-F238E27FC236}">
                <a16:creationId xmlns:a16="http://schemas.microsoft.com/office/drawing/2014/main" id="{C4B5B7D9-80E0-49BB-84E9-22FE9C294D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5392" y="2483083"/>
            <a:ext cx="10961215" cy="3739331"/>
          </a:xfrm>
          <a:prstGeom prst="rect">
            <a:avLst/>
          </a:prstGeom>
        </p:spPr>
      </p:pic>
      <p:sp>
        <p:nvSpPr>
          <p:cNvPr id="7" name="Rectangle 6">
            <a:extLst>
              <a:ext uri="{FF2B5EF4-FFF2-40B4-BE49-F238E27FC236}">
                <a16:creationId xmlns:a16="http://schemas.microsoft.com/office/drawing/2014/main" id="{A28B1FBB-74F5-4A56-A2A4-E045A036ED78}"/>
              </a:ext>
            </a:extLst>
          </p:cNvPr>
          <p:cNvSpPr/>
          <p:nvPr/>
        </p:nvSpPr>
        <p:spPr>
          <a:xfrm>
            <a:off x="0" y="895611"/>
            <a:ext cx="2680570" cy="176524"/>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7A22D8C-8B5D-4A23-AFDF-284E8DF0C305}"/>
              </a:ext>
            </a:extLst>
          </p:cNvPr>
          <p:cNvSpPr/>
          <p:nvPr/>
        </p:nvSpPr>
        <p:spPr>
          <a:xfrm>
            <a:off x="0" y="-37688"/>
            <a:ext cx="7770408" cy="1020871"/>
          </a:xfrm>
          <a:prstGeom prst="rect">
            <a:avLst/>
          </a:prstGeom>
          <a:solidFill>
            <a:srgbClr val="343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B69C4D9-2146-4F39-9F6B-34AB33590BD9}"/>
              </a:ext>
            </a:extLst>
          </p:cNvPr>
          <p:cNvSpPr txBox="1">
            <a:spLocks/>
          </p:cNvSpPr>
          <p:nvPr/>
        </p:nvSpPr>
        <p:spPr>
          <a:xfrm>
            <a:off x="720123" y="215728"/>
            <a:ext cx="6275305" cy="590931"/>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000" kern="1200">
                <a:solidFill>
                  <a:srgbClr val="00A3DD"/>
                </a:solidFill>
                <a:latin typeface="+mn-lt"/>
                <a:ea typeface="Segoe UI" panose="020B0502040204020203" pitchFamily="34" charset="0"/>
                <a:cs typeface="Segoe UI" panose="020B0502040204020203" pitchFamily="34" charset="0"/>
              </a:defRPr>
            </a:lvl1pPr>
          </a:lstStyle>
          <a:p>
            <a:pPr>
              <a:spcAft>
                <a:spcPts val="600"/>
              </a:spcAft>
            </a:pPr>
            <a:r>
              <a:rPr lang="en-US" sz="3600" b="1" dirty="0">
                <a:solidFill>
                  <a:schemeClr val="bg1"/>
                </a:solidFill>
                <a:latin typeface="Alright Sans Black" panose="00000500000000000000" pitchFamily="50" charset="0"/>
              </a:rPr>
              <a:t>Aviation Activity Forecast</a:t>
            </a:r>
          </a:p>
        </p:txBody>
      </p:sp>
    </p:spTree>
    <p:extLst>
      <p:ext uri="{BB962C8B-B14F-4D97-AF65-F5344CB8AC3E}">
        <p14:creationId xmlns:p14="http://schemas.microsoft.com/office/powerpoint/2010/main" val="412801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1657C5C-AE86-4E49-B5E7-DE20C55C7848}"/>
              </a:ext>
            </a:extLst>
          </p:cNvPr>
          <p:cNvPicPr>
            <a:picLocks noChangeAspect="1"/>
          </p:cNvPicPr>
          <p:nvPr/>
        </p:nvPicPr>
        <p:blipFill rotWithShape="1">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rcRect t="4108"/>
          <a:stretch/>
        </p:blipFill>
        <p:spPr>
          <a:xfrm>
            <a:off x="623814" y="2071609"/>
            <a:ext cx="10944372" cy="4326832"/>
          </a:xfrm>
          <a:prstGeom prst="rect">
            <a:avLst/>
          </a:prstGeom>
        </p:spPr>
      </p:pic>
      <p:pic>
        <p:nvPicPr>
          <p:cNvPr id="6" name="Picture 5" descr="Clouds in the sky&#10;&#10;Description automatically generated">
            <a:extLst>
              <a:ext uri="{FF2B5EF4-FFF2-40B4-BE49-F238E27FC236}">
                <a16:creationId xmlns:a16="http://schemas.microsoft.com/office/drawing/2014/main" id="{2C4729B3-1DC8-4BBD-AE17-78111E453A36}"/>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0" y="0"/>
            <a:ext cx="12192000" cy="1855881"/>
          </a:xfrm>
          <a:prstGeom prst="rect">
            <a:avLst/>
          </a:prstGeom>
        </p:spPr>
      </p:pic>
      <p:sp>
        <p:nvSpPr>
          <p:cNvPr id="9" name="Rectangle 8">
            <a:extLst>
              <a:ext uri="{FF2B5EF4-FFF2-40B4-BE49-F238E27FC236}">
                <a16:creationId xmlns:a16="http://schemas.microsoft.com/office/drawing/2014/main" id="{D774B265-BA41-40CE-A69C-9A393EB74C04}"/>
              </a:ext>
            </a:extLst>
          </p:cNvPr>
          <p:cNvSpPr/>
          <p:nvPr/>
        </p:nvSpPr>
        <p:spPr>
          <a:xfrm>
            <a:off x="0" y="895611"/>
            <a:ext cx="2680570" cy="176524"/>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BD1A469-AF12-43E4-81CE-F690890819D7}"/>
              </a:ext>
            </a:extLst>
          </p:cNvPr>
          <p:cNvSpPr/>
          <p:nvPr/>
        </p:nvSpPr>
        <p:spPr>
          <a:xfrm>
            <a:off x="0" y="-37688"/>
            <a:ext cx="7770408" cy="1020871"/>
          </a:xfrm>
          <a:prstGeom prst="rect">
            <a:avLst/>
          </a:prstGeom>
          <a:solidFill>
            <a:srgbClr val="343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6A331E5-A9BB-450C-8B0E-191CDE8D3C8E}"/>
              </a:ext>
            </a:extLst>
          </p:cNvPr>
          <p:cNvSpPr txBox="1">
            <a:spLocks/>
          </p:cNvSpPr>
          <p:nvPr/>
        </p:nvSpPr>
        <p:spPr>
          <a:xfrm>
            <a:off x="720123" y="215728"/>
            <a:ext cx="6275305" cy="590931"/>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000" kern="1200">
                <a:solidFill>
                  <a:srgbClr val="00A3DD"/>
                </a:solidFill>
                <a:latin typeface="+mn-lt"/>
                <a:ea typeface="Segoe UI" panose="020B0502040204020203" pitchFamily="34" charset="0"/>
                <a:cs typeface="Segoe UI" panose="020B0502040204020203" pitchFamily="34" charset="0"/>
              </a:defRPr>
            </a:lvl1pPr>
          </a:lstStyle>
          <a:p>
            <a:pPr>
              <a:spcAft>
                <a:spcPts val="600"/>
              </a:spcAft>
            </a:pPr>
            <a:r>
              <a:rPr lang="en-US" sz="3600" b="1" dirty="0">
                <a:solidFill>
                  <a:schemeClr val="bg1"/>
                </a:solidFill>
                <a:latin typeface="Alright Sans Black" panose="00000500000000000000" pitchFamily="50" charset="0"/>
              </a:rPr>
              <a:t>Aviation Activity Forecast</a:t>
            </a:r>
          </a:p>
        </p:txBody>
      </p:sp>
    </p:spTree>
    <p:extLst>
      <p:ext uri="{BB962C8B-B14F-4D97-AF65-F5344CB8AC3E}">
        <p14:creationId xmlns:p14="http://schemas.microsoft.com/office/powerpoint/2010/main" val="24821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B95F9FF-C45D-4A3B-BD4C-A398794248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8665" y="2284551"/>
            <a:ext cx="11354669" cy="4193009"/>
          </a:xfrm>
          <a:prstGeom prst="rect">
            <a:avLst/>
          </a:prstGeom>
        </p:spPr>
      </p:pic>
      <p:pic>
        <p:nvPicPr>
          <p:cNvPr id="6" name="Picture 5" descr="Clouds in the sky&#10;&#10;Description automatically generated">
            <a:extLst>
              <a:ext uri="{FF2B5EF4-FFF2-40B4-BE49-F238E27FC236}">
                <a16:creationId xmlns:a16="http://schemas.microsoft.com/office/drawing/2014/main" id="{D2389F0C-9721-4606-91A1-B9918C82EC69}"/>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0" y="0"/>
            <a:ext cx="12192000" cy="1855881"/>
          </a:xfrm>
          <a:prstGeom prst="rect">
            <a:avLst/>
          </a:prstGeom>
        </p:spPr>
      </p:pic>
      <p:sp>
        <p:nvSpPr>
          <p:cNvPr id="7" name="Rectangle 6">
            <a:extLst>
              <a:ext uri="{FF2B5EF4-FFF2-40B4-BE49-F238E27FC236}">
                <a16:creationId xmlns:a16="http://schemas.microsoft.com/office/drawing/2014/main" id="{718AF2C1-5E1D-4E7D-8E2B-2C6483F4FCB0}"/>
              </a:ext>
            </a:extLst>
          </p:cNvPr>
          <p:cNvSpPr/>
          <p:nvPr/>
        </p:nvSpPr>
        <p:spPr>
          <a:xfrm>
            <a:off x="0" y="895611"/>
            <a:ext cx="2680570" cy="176524"/>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A1F17A5-F18B-407F-9CF7-B29C05941F2D}"/>
              </a:ext>
            </a:extLst>
          </p:cNvPr>
          <p:cNvSpPr/>
          <p:nvPr/>
        </p:nvSpPr>
        <p:spPr>
          <a:xfrm>
            <a:off x="0" y="-37688"/>
            <a:ext cx="7770408" cy="1020871"/>
          </a:xfrm>
          <a:prstGeom prst="rect">
            <a:avLst/>
          </a:prstGeom>
          <a:solidFill>
            <a:srgbClr val="343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9879A2A-B03E-4C81-A83C-28F6BA2A5687}"/>
              </a:ext>
            </a:extLst>
          </p:cNvPr>
          <p:cNvSpPr txBox="1">
            <a:spLocks/>
          </p:cNvSpPr>
          <p:nvPr/>
        </p:nvSpPr>
        <p:spPr>
          <a:xfrm>
            <a:off x="720123" y="215728"/>
            <a:ext cx="6275305" cy="590931"/>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000" kern="1200">
                <a:solidFill>
                  <a:srgbClr val="00A3DD"/>
                </a:solidFill>
                <a:latin typeface="+mn-lt"/>
                <a:ea typeface="Segoe UI" panose="020B0502040204020203" pitchFamily="34" charset="0"/>
                <a:cs typeface="Segoe UI" panose="020B0502040204020203" pitchFamily="34" charset="0"/>
              </a:defRPr>
            </a:lvl1pPr>
          </a:lstStyle>
          <a:p>
            <a:pPr>
              <a:spcAft>
                <a:spcPts val="600"/>
              </a:spcAft>
            </a:pPr>
            <a:r>
              <a:rPr lang="en-US" sz="3600" b="1" dirty="0">
                <a:solidFill>
                  <a:schemeClr val="bg1"/>
                </a:solidFill>
                <a:latin typeface="Alright Sans Black" panose="00000500000000000000" pitchFamily="50" charset="0"/>
              </a:rPr>
              <a:t>Aviation Activity Forecast</a:t>
            </a:r>
          </a:p>
        </p:txBody>
      </p:sp>
    </p:spTree>
    <p:extLst>
      <p:ext uri="{BB962C8B-B14F-4D97-AF65-F5344CB8AC3E}">
        <p14:creationId xmlns:p14="http://schemas.microsoft.com/office/powerpoint/2010/main" val="61168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uds in the sky&#10;&#10;Description automatically generated">
            <a:extLst>
              <a:ext uri="{FF2B5EF4-FFF2-40B4-BE49-F238E27FC236}">
                <a16:creationId xmlns:a16="http://schemas.microsoft.com/office/drawing/2014/main" id="{02BE7BD7-B2BD-4F2C-BA96-FB1BDE650E1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12192000" cy="1855881"/>
          </a:xfrm>
          <a:prstGeom prst="rect">
            <a:avLst/>
          </a:prstGeom>
        </p:spPr>
      </p:pic>
      <p:sp>
        <p:nvSpPr>
          <p:cNvPr id="6" name="Rectangle 5">
            <a:extLst>
              <a:ext uri="{FF2B5EF4-FFF2-40B4-BE49-F238E27FC236}">
                <a16:creationId xmlns:a16="http://schemas.microsoft.com/office/drawing/2014/main" id="{DC758025-027B-4142-B1D8-714399704F03}"/>
              </a:ext>
            </a:extLst>
          </p:cNvPr>
          <p:cNvSpPr/>
          <p:nvPr/>
        </p:nvSpPr>
        <p:spPr>
          <a:xfrm>
            <a:off x="0" y="895611"/>
            <a:ext cx="2680570" cy="176524"/>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DF3AB1D-CC34-4048-B582-395FA96818E6}"/>
              </a:ext>
            </a:extLst>
          </p:cNvPr>
          <p:cNvSpPr/>
          <p:nvPr/>
        </p:nvSpPr>
        <p:spPr>
          <a:xfrm>
            <a:off x="0" y="-37688"/>
            <a:ext cx="7770408" cy="1020871"/>
          </a:xfrm>
          <a:prstGeom prst="rect">
            <a:avLst/>
          </a:prstGeom>
          <a:solidFill>
            <a:srgbClr val="343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1E48C13C-3DBF-4FE5-AA6A-389CD7D38A15}"/>
              </a:ext>
            </a:extLst>
          </p:cNvPr>
          <p:cNvSpPr txBox="1">
            <a:spLocks/>
          </p:cNvSpPr>
          <p:nvPr/>
        </p:nvSpPr>
        <p:spPr>
          <a:xfrm>
            <a:off x="720123" y="215728"/>
            <a:ext cx="6275305" cy="590931"/>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000" kern="1200">
                <a:solidFill>
                  <a:srgbClr val="00A3DD"/>
                </a:solidFill>
                <a:latin typeface="+mn-lt"/>
                <a:ea typeface="Segoe UI" panose="020B0502040204020203" pitchFamily="34" charset="0"/>
                <a:cs typeface="Segoe UI" panose="020B0502040204020203" pitchFamily="34" charset="0"/>
              </a:defRPr>
            </a:lvl1pPr>
          </a:lstStyle>
          <a:p>
            <a:pPr>
              <a:spcAft>
                <a:spcPts val="600"/>
              </a:spcAft>
            </a:pPr>
            <a:r>
              <a:rPr lang="en-US" sz="3600" b="1" dirty="0">
                <a:solidFill>
                  <a:schemeClr val="bg1"/>
                </a:solidFill>
                <a:latin typeface="Alright Sans Black" panose="00000500000000000000" pitchFamily="50" charset="0"/>
              </a:rPr>
              <a:t>Aviation Activity Forecast</a:t>
            </a:r>
          </a:p>
        </p:txBody>
      </p:sp>
      <p:pic>
        <p:nvPicPr>
          <p:cNvPr id="3" name="Graphic 2">
            <a:extLst>
              <a:ext uri="{FF2B5EF4-FFF2-40B4-BE49-F238E27FC236}">
                <a16:creationId xmlns:a16="http://schemas.microsoft.com/office/drawing/2014/main" id="{462BF914-1BE5-4665-AC3C-49BC51B892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01178" y="2151509"/>
            <a:ext cx="9189644" cy="4322536"/>
          </a:xfrm>
          <a:prstGeom prst="rect">
            <a:avLst/>
          </a:prstGeom>
        </p:spPr>
      </p:pic>
    </p:spTree>
    <p:extLst>
      <p:ext uri="{BB962C8B-B14F-4D97-AF65-F5344CB8AC3E}">
        <p14:creationId xmlns:p14="http://schemas.microsoft.com/office/powerpoint/2010/main" val="193100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E4FA97-3119-4E4D-B4E2-B49CCA0EF8C5}"/>
              </a:ext>
            </a:extLst>
          </p:cNvPr>
          <p:cNvSpPr/>
          <p:nvPr/>
        </p:nvSpPr>
        <p:spPr>
          <a:xfrm>
            <a:off x="4928681" y="1579120"/>
            <a:ext cx="6492452" cy="1739633"/>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7A42BD7-785F-4003-B1F7-31F4A6024EC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21"/>
          <a:stretch/>
        </p:blipFill>
        <p:spPr>
          <a:xfrm>
            <a:off x="770867" y="1332686"/>
            <a:ext cx="5156519" cy="4192627"/>
          </a:xfrm>
          <a:prstGeom prst="rect">
            <a:avLst/>
          </a:prstGeom>
        </p:spPr>
      </p:pic>
      <p:sp>
        <p:nvSpPr>
          <p:cNvPr id="4" name="Rectangle 3">
            <a:extLst>
              <a:ext uri="{FF2B5EF4-FFF2-40B4-BE49-F238E27FC236}">
                <a16:creationId xmlns:a16="http://schemas.microsoft.com/office/drawing/2014/main" id="{8E716D01-6E5D-4962-B2E4-923D54F37085}"/>
              </a:ext>
            </a:extLst>
          </p:cNvPr>
          <p:cNvSpPr/>
          <p:nvPr/>
        </p:nvSpPr>
        <p:spPr>
          <a:xfrm>
            <a:off x="5317786" y="1579121"/>
            <a:ext cx="6103347" cy="1739633"/>
          </a:xfrm>
          <a:prstGeom prst="rect">
            <a:avLst/>
          </a:prstGeom>
          <a:solidFill>
            <a:srgbClr val="EA8E2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6300712" y="1865699"/>
            <a:ext cx="4137494" cy="1089529"/>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000" kern="1200">
                <a:solidFill>
                  <a:srgbClr val="00A3DD"/>
                </a:solidFill>
                <a:latin typeface="+mn-lt"/>
                <a:ea typeface="Segoe UI" panose="020B0502040204020203" pitchFamily="34" charset="0"/>
                <a:cs typeface="Segoe UI" panose="020B0502040204020203" pitchFamily="34" charset="0"/>
              </a:defRPr>
            </a:lvl1pPr>
          </a:lstStyle>
          <a:p>
            <a:pPr>
              <a:spcAft>
                <a:spcPts val="600"/>
              </a:spcAft>
            </a:pPr>
            <a:r>
              <a:rPr lang="en-US" sz="3600" b="1" dirty="0">
                <a:solidFill>
                  <a:schemeClr val="bg1"/>
                </a:solidFill>
                <a:latin typeface="Alright Sans Black"/>
                <a:cs typeface="Segoe UI"/>
              </a:rPr>
              <a:t>Facility Requirements</a:t>
            </a:r>
            <a:endParaRPr lang="en-US" dirty="0" err="1">
              <a:solidFill>
                <a:schemeClr val="bg1"/>
              </a:solidFill>
            </a:endParaRPr>
          </a:p>
        </p:txBody>
      </p:sp>
      <p:sp>
        <p:nvSpPr>
          <p:cNvPr id="6" name="TextBox 5">
            <a:extLst>
              <a:ext uri="{FF2B5EF4-FFF2-40B4-BE49-F238E27FC236}">
                <a16:creationId xmlns:a16="http://schemas.microsoft.com/office/drawing/2014/main" id="{470C7D73-7DDA-408C-BF5D-BFC59E3CCEB1}"/>
              </a:ext>
            </a:extLst>
          </p:cNvPr>
          <p:cNvSpPr txBox="1"/>
          <p:nvPr/>
        </p:nvSpPr>
        <p:spPr>
          <a:xfrm>
            <a:off x="6300712" y="3686574"/>
            <a:ext cx="4428866" cy="1631216"/>
          </a:xfrm>
          <a:prstGeom prst="rect">
            <a:avLst/>
          </a:prstGeom>
          <a:noFill/>
        </p:spPr>
        <p:txBody>
          <a:bodyPr wrap="square" lIns="0" tIns="45720" rIns="91440" bIns="45720" anchor="t">
            <a:spAutoFit/>
          </a:bodyPr>
          <a:lstStyle/>
          <a:p>
            <a:r>
              <a:rPr lang="en-US" sz="2000" dirty="0">
                <a:ea typeface="+mn-lt"/>
                <a:cs typeface="+mn-lt"/>
              </a:rPr>
              <a:t>Future airport facility requirements, including the type, size, </a:t>
            </a:r>
            <a:r>
              <a:rPr lang="en-US" sz="2000" b="0" i="0" u="none" strike="noStrike" baseline="0" dirty="0">
                <a:ea typeface="+mn-lt"/>
                <a:cs typeface="+mn-lt"/>
              </a:rPr>
              <a:t>and </a:t>
            </a:r>
            <a:r>
              <a:rPr lang="en-US" sz="2000" dirty="0">
                <a:ea typeface="+mn-lt"/>
                <a:cs typeface="+mn-lt"/>
              </a:rPr>
              <a:t>quantity, are dependent on future aviation activity levels projected in the aviation</a:t>
            </a:r>
            <a:endParaRPr lang="en-US" dirty="0">
              <a:cs typeface="Calibri" panose="020F0502020204030204"/>
            </a:endParaRPr>
          </a:p>
          <a:p>
            <a:r>
              <a:rPr lang="en-US" sz="2000" dirty="0">
                <a:ea typeface="+mn-lt"/>
                <a:cs typeface="+mn-lt"/>
              </a:rPr>
              <a:t>demand forecasts. </a:t>
            </a:r>
            <a:endParaRPr lang="en-US" sz="2000" dirty="0">
              <a:cs typeface="Calibri"/>
            </a:endParaRPr>
          </a:p>
        </p:txBody>
      </p:sp>
    </p:spTree>
    <p:extLst>
      <p:ext uri="{BB962C8B-B14F-4D97-AF65-F5344CB8AC3E}">
        <p14:creationId xmlns:p14="http://schemas.microsoft.com/office/powerpoint/2010/main" val="93271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522E26F-9904-4A5B-8912-CCD566118617}"/>
              </a:ext>
            </a:extLst>
          </p:cNvPr>
          <p:cNvSpPr/>
          <p:nvPr/>
        </p:nvSpPr>
        <p:spPr>
          <a:xfrm>
            <a:off x="648976" y="0"/>
            <a:ext cx="1158493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CBE5D224-3544-4750-AEDF-111CEFABF14A}"/>
              </a:ext>
            </a:extLst>
          </p:cNvPr>
          <p:cNvPicPr>
            <a:picLocks noChangeAspect="1"/>
          </p:cNvPicPr>
          <p:nvPr/>
        </p:nvPicPr>
        <p:blipFill rotWithShape="1">
          <a:blip r:embed="rId3">
            <a:extLst>
              <a:ext uri="{28A0092B-C50C-407E-A947-70E740481C1C}">
                <a14:useLocalDpi xmlns:a14="http://schemas.microsoft.com/office/drawing/2010/main" val="0"/>
              </a:ext>
            </a:extLst>
          </a:blip>
          <a:srcRect t="27260" b="28713"/>
          <a:stretch/>
        </p:blipFill>
        <p:spPr>
          <a:xfrm>
            <a:off x="464155" y="2465917"/>
            <a:ext cx="11954576" cy="4067104"/>
          </a:xfrm>
          <a:prstGeom prst="rect">
            <a:avLst/>
          </a:prstGeom>
        </p:spPr>
      </p:pic>
      <p:pic>
        <p:nvPicPr>
          <p:cNvPr id="25" name="Picture 24">
            <a:extLst>
              <a:ext uri="{FF2B5EF4-FFF2-40B4-BE49-F238E27FC236}">
                <a16:creationId xmlns:a16="http://schemas.microsoft.com/office/drawing/2014/main" id="{60B30C39-6D2B-4156-B21C-5376BFA557B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48976" y="0"/>
            <a:ext cx="11584934" cy="2245503"/>
          </a:xfrm>
          <a:prstGeom prst="rect">
            <a:avLst/>
          </a:prstGeom>
        </p:spPr>
      </p:pic>
      <p:sp>
        <p:nvSpPr>
          <p:cNvPr id="20" name="Rectangle 19">
            <a:extLst>
              <a:ext uri="{FF2B5EF4-FFF2-40B4-BE49-F238E27FC236}">
                <a16:creationId xmlns:a16="http://schemas.microsoft.com/office/drawing/2014/main" id="{1B166148-449F-49D4-A8D8-3B1ABC8001D3}"/>
              </a:ext>
            </a:extLst>
          </p:cNvPr>
          <p:cNvSpPr/>
          <p:nvPr/>
        </p:nvSpPr>
        <p:spPr>
          <a:xfrm>
            <a:off x="367300" y="324980"/>
            <a:ext cx="7100300" cy="963355"/>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BFCDC600-71ED-4617-B5CD-3E031E42EF6A}"/>
              </a:ext>
            </a:extLst>
          </p:cNvPr>
          <p:cNvSpPr txBox="1">
            <a:spLocks/>
          </p:cNvSpPr>
          <p:nvPr/>
        </p:nvSpPr>
        <p:spPr>
          <a:xfrm>
            <a:off x="779798" y="545394"/>
            <a:ext cx="7602202" cy="590931"/>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000" kern="1200">
                <a:solidFill>
                  <a:srgbClr val="00A3DD"/>
                </a:solidFill>
                <a:latin typeface="+mn-lt"/>
                <a:ea typeface="Segoe UI" panose="020B0502040204020203" pitchFamily="34" charset="0"/>
                <a:cs typeface="Segoe UI" panose="020B0502040204020203" pitchFamily="34" charset="0"/>
              </a:defRPr>
            </a:lvl1pPr>
          </a:lstStyle>
          <a:p>
            <a:pPr>
              <a:spcAft>
                <a:spcPts val="600"/>
              </a:spcAft>
            </a:pPr>
            <a:r>
              <a:rPr lang="en-US" sz="3600" b="1" dirty="0">
                <a:solidFill>
                  <a:schemeClr val="bg1"/>
                </a:solidFill>
                <a:latin typeface="Alright Sans Black"/>
                <a:cs typeface="Segoe UI"/>
              </a:rPr>
              <a:t>Facility Requirements</a:t>
            </a:r>
          </a:p>
        </p:txBody>
      </p:sp>
    </p:spTree>
    <p:extLst>
      <p:ext uri="{BB962C8B-B14F-4D97-AF65-F5344CB8AC3E}">
        <p14:creationId xmlns:p14="http://schemas.microsoft.com/office/powerpoint/2010/main" val="3371527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668D75A-58DB-47F4-9D3D-6CCA7756AEA1}"/>
              </a:ext>
            </a:extLst>
          </p:cNvPr>
          <p:cNvSpPr/>
          <p:nvPr/>
        </p:nvSpPr>
        <p:spPr>
          <a:xfrm>
            <a:off x="648976" y="0"/>
            <a:ext cx="1158493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AD2F539-FB87-44B2-B624-E67024C9D49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48974" y="-1"/>
            <a:ext cx="11584934" cy="6858001"/>
          </a:xfrm>
          <a:prstGeom prst="rect">
            <a:avLst/>
          </a:prstGeom>
        </p:spPr>
      </p:pic>
      <p:sp>
        <p:nvSpPr>
          <p:cNvPr id="7" name="Rectangle 6">
            <a:extLst>
              <a:ext uri="{FF2B5EF4-FFF2-40B4-BE49-F238E27FC236}">
                <a16:creationId xmlns:a16="http://schemas.microsoft.com/office/drawing/2014/main" id="{10464E5E-2BCA-4B15-A777-659CFB2E8E29}"/>
              </a:ext>
            </a:extLst>
          </p:cNvPr>
          <p:cNvSpPr/>
          <p:nvPr/>
        </p:nvSpPr>
        <p:spPr>
          <a:xfrm>
            <a:off x="207988" y="970953"/>
            <a:ext cx="4545839" cy="1428536"/>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923FCB0-BE52-4F32-B7E4-A745C16C0487}"/>
              </a:ext>
            </a:extLst>
          </p:cNvPr>
          <p:cNvSpPr/>
          <p:nvPr/>
        </p:nvSpPr>
        <p:spPr>
          <a:xfrm>
            <a:off x="207987" y="970953"/>
            <a:ext cx="3968422" cy="1428536"/>
          </a:xfrm>
          <a:prstGeom prst="rect">
            <a:avLst/>
          </a:prstGeom>
          <a:solidFill>
            <a:srgbClr val="EA8E2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p:cNvSpPr txBox="1">
            <a:spLocks/>
          </p:cNvSpPr>
          <p:nvPr/>
        </p:nvSpPr>
        <p:spPr>
          <a:xfrm>
            <a:off x="648975" y="1147772"/>
            <a:ext cx="3689561" cy="590931"/>
          </a:xfrm>
          <a:prstGeom prst="rect">
            <a:avLst/>
          </a:prstGeom>
        </p:spPr>
        <p:txBody>
          <a:bodyPr vert="horz" lIns="0" tIns="45720" rIns="91440" bIns="45720" rtlCol="0" anchor="t" anchorCtr="0">
            <a:spAutoFit/>
          </a:bodyPr>
          <a:lstStyle>
            <a:lvl1pPr algn="l" defTabSz="914400" rtl="0" eaLnBrk="1" latinLnBrk="0" hangingPunct="1">
              <a:lnSpc>
                <a:spcPct val="90000"/>
              </a:lnSpc>
              <a:spcBef>
                <a:spcPct val="0"/>
              </a:spcBef>
              <a:buNone/>
              <a:defRPr sz="4000" kern="1200">
                <a:solidFill>
                  <a:srgbClr val="00A3DD"/>
                </a:solidFill>
                <a:latin typeface="+mn-lt"/>
                <a:ea typeface="Segoe UI" panose="020B0502040204020203" pitchFamily="34" charset="0"/>
                <a:cs typeface="Segoe UI" panose="020B0502040204020203" pitchFamily="34" charset="0"/>
              </a:defRPr>
            </a:lvl1pPr>
          </a:lstStyle>
          <a:p>
            <a:pPr>
              <a:spcBef>
                <a:spcPts val="0"/>
              </a:spcBef>
              <a:spcAft>
                <a:spcPts val="600"/>
              </a:spcAft>
            </a:pPr>
            <a:r>
              <a:rPr lang="en-US" sz="3600" dirty="0">
                <a:solidFill>
                  <a:schemeClr val="bg1"/>
                </a:solidFill>
                <a:latin typeface="Alright Sans Black" panose="00000500000000000000" pitchFamily="50" charset="0"/>
              </a:rPr>
              <a:t>Balanced Airport</a:t>
            </a:r>
          </a:p>
        </p:txBody>
      </p:sp>
    </p:spTree>
    <p:extLst>
      <p:ext uri="{BB962C8B-B14F-4D97-AF65-F5344CB8AC3E}">
        <p14:creationId xmlns:p14="http://schemas.microsoft.com/office/powerpoint/2010/main" val="127371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668D75A-58DB-47F4-9D3D-6CCA7756AEA1}"/>
              </a:ext>
            </a:extLst>
          </p:cNvPr>
          <p:cNvSpPr/>
          <p:nvPr/>
        </p:nvSpPr>
        <p:spPr>
          <a:xfrm>
            <a:off x="648976" y="0"/>
            <a:ext cx="1158493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FE0D48-5A58-4C35-989C-8ECA07C68650}"/>
              </a:ext>
            </a:extLst>
          </p:cNvPr>
          <p:cNvSpPr/>
          <p:nvPr/>
        </p:nvSpPr>
        <p:spPr>
          <a:xfrm>
            <a:off x="3501957" y="482358"/>
            <a:ext cx="8359117" cy="6075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464E5E-2BCA-4B15-A777-659CFB2E8E29}"/>
              </a:ext>
            </a:extLst>
          </p:cNvPr>
          <p:cNvSpPr/>
          <p:nvPr/>
        </p:nvSpPr>
        <p:spPr>
          <a:xfrm>
            <a:off x="207988" y="970953"/>
            <a:ext cx="4545839" cy="1428536"/>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Map&#10;&#10;Description automatically generated">
            <a:extLst>
              <a:ext uri="{FF2B5EF4-FFF2-40B4-BE49-F238E27FC236}">
                <a16:creationId xmlns:a16="http://schemas.microsoft.com/office/drawing/2014/main" id="{D9FEE0BA-57F8-4628-9DE6-8E7D1BA4166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501957" y="482358"/>
            <a:ext cx="8177720" cy="5893283"/>
          </a:xfrm>
          <a:prstGeom prst="rect">
            <a:avLst/>
          </a:prstGeom>
          <a:effectLst>
            <a:outerShdw blurRad="50800" dist="88900" dir="2700000" algn="tl" rotWithShape="0">
              <a:prstClr val="black">
                <a:alpha val="40000"/>
              </a:prstClr>
            </a:outerShdw>
          </a:effectLst>
        </p:spPr>
      </p:pic>
      <p:sp>
        <p:nvSpPr>
          <p:cNvPr id="8" name="Rectangle 7">
            <a:extLst>
              <a:ext uri="{FF2B5EF4-FFF2-40B4-BE49-F238E27FC236}">
                <a16:creationId xmlns:a16="http://schemas.microsoft.com/office/drawing/2014/main" id="{B923FCB0-BE52-4F32-B7E4-A745C16C0487}"/>
              </a:ext>
            </a:extLst>
          </p:cNvPr>
          <p:cNvSpPr/>
          <p:nvPr/>
        </p:nvSpPr>
        <p:spPr>
          <a:xfrm>
            <a:off x="207987" y="970953"/>
            <a:ext cx="3968422" cy="1428536"/>
          </a:xfrm>
          <a:prstGeom prst="rect">
            <a:avLst/>
          </a:prstGeom>
          <a:solidFill>
            <a:srgbClr val="EA8E2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p:cNvSpPr txBox="1">
            <a:spLocks/>
          </p:cNvSpPr>
          <p:nvPr/>
        </p:nvSpPr>
        <p:spPr>
          <a:xfrm>
            <a:off x="648975" y="1147772"/>
            <a:ext cx="3689561" cy="1166473"/>
          </a:xfrm>
          <a:prstGeom prst="rect">
            <a:avLst/>
          </a:prstGeom>
        </p:spPr>
        <p:txBody>
          <a:bodyPr vert="horz" lIns="0" tIns="45720" rIns="91440" bIns="45720" rtlCol="0" anchor="t" anchorCtr="0">
            <a:spAutoFit/>
          </a:bodyPr>
          <a:lstStyle>
            <a:lvl1pPr algn="l" defTabSz="914400" rtl="0" eaLnBrk="1" latinLnBrk="0" hangingPunct="1">
              <a:lnSpc>
                <a:spcPct val="90000"/>
              </a:lnSpc>
              <a:spcBef>
                <a:spcPct val="0"/>
              </a:spcBef>
              <a:buNone/>
              <a:defRPr sz="4000" kern="1200">
                <a:solidFill>
                  <a:srgbClr val="00A3DD"/>
                </a:solidFill>
                <a:latin typeface="+mn-lt"/>
                <a:ea typeface="Segoe UI" panose="020B0502040204020203" pitchFamily="34" charset="0"/>
                <a:cs typeface="Segoe UI" panose="020B0502040204020203" pitchFamily="34" charset="0"/>
              </a:defRPr>
            </a:lvl1pPr>
          </a:lstStyle>
          <a:p>
            <a:pPr>
              <a:spcBef>
                <a:spcPts val="0"/>
              </a:spcBef>
              <a:spcAft>
                <a:spcPts val="600"/>
              </a:spcAft>
            </a:pPr>
            <a:r>
              <a:rPr lang="en-US" sz="3600" dirty="0">
                <a:solidFill>
                  <a:schemeClr val="bg1"/>
                </a:solidFill>
                <a:latin typeface="Alright Sans Black" panose="00000500000000000000" pitchFamily="50" charset="0"/>
              </a:rPr>
              <a:t>Existing </a:t>
            </a:r>
          </a:p>
          <a:p>
            <a:pPr>
              <a:spcBef>
                <a:spcPts val="0"/>
              </a:spcBef>
              <a:spcAft>
                <a:spcPts val="600"/>
              </a:spcAft>
            </a:pPr>
            <a:r>
              <a:rPr lang="en-US" sz="3600" dirty="0">
                <a:solidFill>
                  <a:schemeClr val="bg1"/>
                </a:solidFill>
                <a:latin typeface="Alright Sans Black" panose="00000500000000000000" pitchFamily="50" charset="0"/>
              </a:rPr>
              <a:t>Conditions </a:t>
            </a:r>
          </a:p>
        </p:txBody>
      </p:sp>
    </p:spTree>
    <p:extLst>
      <p:ext uri="{BB962C8B-B14F-4D97-AF65-F5344CB8AC3E}">
        <p14:creationId xmlns:p14="http://schemas.microsoft.com/office/powerpoint/2010/main" val="117900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E4FA97-3119-4E4D-B4E2-B49CCA0EF8C5}"/>
              </a:ext>
            </a:extLst>
          </p:cNvPr>
          <p:cNvSpPr/>
          <p:nvPr/>
        </p:nvSpPr>
        <p:spPr>
          <a:xfrm>
            <a:off x="4928681" y="1579120"/>
            <a:ext cx="6492452" cy="1739633"/>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7A42BD7-785F-4003-B1F7-31F4A6024EC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770867" y="1332686"/>
            <a:ext cx="5156519" cy="4192627"/>
          </a:xfrm>
          <a:prstGeom prst="rect">
            <a:avLst/>
          </a:prstGeom>
        </p:spPr>
      </p:pic>
      <p:sp>
        <p:nvSpPr>
          <p:cNvPr id="4" name="Rectangle 3">
            <a:extLst>
              <a:ext uri="{FF2B5EF4-FFF2-40B4-BE49-F238E27FC236}">
                <a16:creationId xmlns:a16="http://schemas.microsoft.com/office/drawing/2014/main" id="{8E716D01-6E5D-4962-B2E4-923D54F37085}"/>
              </a:ext>
            </a:extLst>
          </p:cNvPr>
          <p:cNvSpPr/>
          <p:nvPr/>
        </p:nvSpPr>
        <p:spPr>
          <a:xfrm>
            <a:off x="5317786" y="1579121"/>
            <a:ext cx="6103347" cy="1739633"/>
          </a:xfrm>
          <a:prstGeom prst="rect">
            <a:avLst/>
          </a:prstGeom>
          <a:solidFill>
            <a:srgbClr val="EA8E2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6300712" y="1865699"/>
            <a:ext cx="4137494" cy="590931"/>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000" kern="1200">
                <a:solidFill>
                  <a:srgbClr val="00A3DD"/>
                </a:solidFill>
                <a:latin typeface="+mn-lt"/>
                <a:ea typeface="Segoe UI" panose="020B0502040204020203" pitchFamily="34" charset="0"/>
                <a:cs typeface="Segoe UI" panose="020B0502040204020203" pitchFamily="34" charset="0"/>
              </a:defRPr>
            </a:lvl1pPr>
          </a:lstStyle>
          <a:p>
            <a:pPr>
              <a:spcAft>
                <a:spcPts val="600"/>
              </a:spcAft>
            </a:pPr>
            <a:r>
              <a:rPr lang="en-US" sz="3600" b="1" dirty="0">
                <a:solidFill>
                  <a:schemeClr val="bg1"/>
                </a:solidFill>
                <a:latin typeface="Alright Sans Black"/>
                <a:cs typeface="Segoe UI"/>
              </a:rPr>
              <a:t>Solutions </a:t>
            </a:r>
            <a:endParaRPr lang="en-US" dirty="0"/>
          </a:p>
        </p:txBody>
      </p:sp>
      <p:sp>
        <p:nvSpPr>
          <p:cNvPr id="6" name="TextBox 5">
            <a:extLst>
              <a:ext uri="{FF2B5EF4-FFF2-40B4-BE49-F238E27FC236}">
                <a16:creationId xmlns:a16="http://schemas.microsoft.com/office/drawing/2014/main" id="{470C7D73-7DDA-408C-BF5D-BFC59E3CCEB1}"/>
              </a:ext>
            </a:extLst>
          </p:cNvPr>
          <p:cNvSpPr txBox="1"/>
          <p:nvPr/>
        </p:nvSpPr>
        <p:spPr>
          <a:xfrm>
            <a:off x="6300712" y="3686574"/>
            <a:ext cx="4428866" cy="1754326"/>
          </a:xfrm>
          <a:prstGeom prst="rect">
            <a:avLst/>
          </a:prstGeom>
          <a:noFill/>
        </p:spPr>
        <p:txBody>
          <a:bodyPr wrap="square" lIns="0" tIns="45720" rIns="91440" bIns="45720" anchor="t">
            <a:spAutoFit/>
          </a:bodyPr>
          <a:lstStyle/>
          <a:p>
            <a:r>
              <a:rPr lang="en-US" sz="1800" dirty="0">
                <a:effectLst/>
                <a:latin typeface="Segoe UI" panose="020B0502040204020203" pitchFamily="34" charset="0"/>
                <a:ea typeface="Calibri" panose="020F0502020204030204" pitchFamily="34" charset="0"/>
                <a:cs typeface="Times New Roman" panose="02020603050405020304" pitchFamily="18" charset="0"/>
              </a:rPr>
              <a:t>The solutions identified ensure airport facilities are capable of meeting projected activity demand levels, are making efficient and effective use of available airport land and are meeting FAA airfield design standards.</a:t>
            </a:r>
            <a:endParaRPr lang="en-US" sz="2000" dirty="0">
              <a:cs typeface="Calibri"/>
            </a:endParaRPr>
          </a:p>
        </p:txBody>
      </p:sp>
    </p:spTree>
    <p:extLst>
      <p:ext uri="{BB962C8B-B14F-4D97-AF65-F5344CB8AC3E}">
        <p14:creationId xmlns:p14="http://schemas.microsoft.com/office/powerpoint/2010/main" val="427652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8C8B229-1989-488D-8E3D-D72FDC058F91}"/>
              </a:ext>
            </a:extLst>
          </p:cNvPr>
          <p:cNvSpPr/>
          <p:nvPr/>
        </p:nvSpPr>
        <p:spPr>
          <a:xfrm>
            <a:off x="-41910" y="2011680"/>
            <a:ext cx="12275820" cy="4846320"/>
          </a:xfrm>
          <a:prstGeom prst="rect">
            <a:avLst/>
          </a:prstGeom>
          <a:solidFill>
            <a:schemeClr val="tx1">
              <a:lumMod val="85000"/>
              <a:lumOff val="1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617129" y="3107840"/>
            <a:ext cx="8957742" cy="2492990"/>
          </a:xfrm>
          <a:prstGeom prst="rect">
            <a:avLst/>
          </a:prstGeom>
          <a:noFill/>
        </p:spPr>
        <p:txBody>
          <a:bodyPr wrap="square" rtlCol="0">
            <a:spAutoFit/>
          </a:bodyPr>
          <a:lstStyle/>
          <a:p>
            <a:pPr algn="ctr"/>
            <a:r>
              <a:rPr lang="en-US" sz="2800" b="1" dirty="0">
                <a:solidFill>
                  <a:schemeClr val="bg1"/>
                </a:solidFill>
                <a:latin typeface="Alright Sans Bold" panose="00000500000000000000" pitchFamily="50" charset="0"/>
              </a:rPr>
              <a:t>“An airport master plan is a comprehensive study of an airport and usually describes the short-, medium-, and long term development plans to meet future aviation demand.“</a:t>
            </a:r>
          </a:p>
          <a:p>
            <a:pPr algn="ctr"/>
            <a:r>
              <a:rPr lang="en-US" sz="2800" dirty="0"/>
              <a:t> </a:t>
            </a:r>
          </a:p>
          <a:p>
            <a:pPr algn="ctr"/>
            <a:r>
              <a:rPr lang="en-US" sz="1600" i="1" dirty="0">
                <a:solidFill>
                  <a:schemeClr val="bg1"/>
                </a:solidFill>
                <a:latin typeface="Alright Sans Bold" panose="00000500000000000000" pitchFamily="50" charset="0"/>
              </a:rPr>
              <a:t>-FAA Advisory Circular 150/5070-</a:t>
            </a:r>
            <a:r>
              <a:rPr lang="en-US" sz="1600" i="1" dirty="0" err="1">
                <a:solidFill>
                  <a:schemeClr val="bg1"/>
                </a:solidFill>
                <a:latin typeface="Alright Sans Bold" panose="00000500000000000000" pitchFamily="50" charset="0"/>
              </a:rPr>
              <a:t>6B</a:t>
            </a:r>
            <a:r>
              <a:rPr lang="en-US" sz="1600" i="1" dirty="0">
                <a:solidFill>
                  <a:schemeClr val="bg1"/>
                </a:solidFill>
                <a:latin typeface="Alright Sans Bold" panose="00000500000000000000" pitchFamily="50" charset="0"/>
              </a:rPr>
              <a:t> Airport Master Plans</a:t>
            </a:r>
          </a:p>
        </p:txBody>
      </p:sp>
      <p:sp>
        <p:nvSpPr>
          <p:cNvPr id="6" name="Rectangle 5">
            <a:extLst>
              <a:ext uri="{FF2B5EF4-FFF2-40B4-BE49-F238E27FC236}">
                <a16:creationId xmlns:a16="http://schemas.microsoft.com/office/drawing/2014/main" id="{A69A4D20-03EB-40D7-BC97-ED9A3DD8227F}"/>
              </a:ext>
            </a:extLst>
          </p:cNvPr>
          <p:cNvSpPr/>
          <p:nvPr/>
        </p:nvSpPr>
        <p:spPr>
          <a:xfrm>
            <a:off x="-41910" y="1728649"/>
            <a:ext cx="4373588" cy="576480"/>
          </a:xfrm>
          <a:prstGeom prst="rect">
            <a:avLst/>
          </a:prstGeom>
          <a:solidFill>
            <a:srgbClr val="EA8E2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0686684-2418-4BB8-8214-85A6161B48AA}"/>
              </a:ext>
            </a:extLst>
          </p:cNvPr>
          <p:cNvSpPr/>
          <p:nvPr/>
        </p:nvSpPr>
        <p:spPr>
          <a:xfrm>
            <a:off x="-41910" y="0"/>
            <a:ext cx="12275820" cy="201168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0" y="727075"/>
            <a:ext cx="12192000" cy="930275"/>
          </a:xfrm>
        </p:spPr>
        <p:txBody>
          <a:bodyPr/>
          <a:lstStyle/>
          <a:p>
            <a:pPr algn="ctr"/>
            <a:r>
              <a:rPr lang="en-US" b="1" dirty="0">
                <a:solidFill>
                  <a:schemeClr val="bg1"/>
                </a:solidFill>
                <a:latin typeface="Alright Sans Black" panose="00000500000000000000" pitchFamily="50" charset="0"/>
              </a:rPr>
              <a:t>What is a Master Plan? </a:t>
            </a:r>
          </a:p>
        </p:txBody>
      </p:sp>
    </p:spTree>
    <p:extLst>
      <p:ext uri="{BB962C8B-B14F-4D97-AF65-F5344CB8AC3E}">
        <p14:creationId xmlns:p14="http://schemas.microsoft.com/office/powerpoint/2010/main" val="10290389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B47E676-2709-4776-AFA5-BDCD51EB8BF1}"/>
              </a:ext>
            </a:extLst>
          </p:cNvPr>
          <p:cNvSpPr/>
          <p:nvPr/>
        </p:nvSpPr>
        <p:spPr>
          <a:xfrm>
            <a:off x="971876" y="0"/>
            <a:ext cx="11262033"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F8053ED-B3A4-4F8B-97E3-5D5EF0D7E93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768594" y="-28851"/>
            <a:ext cx="10465316" cy="6897839"/>
          </a:xfrm>
          <a:prstGeom prst="rect">
            <a:avLst/>
          </a:prstGeom>
        </p:spPr>
      </p:pic>
      <p:sp>
        <p:nvSpPr>
          <p:cNvPr id="8" name="Rectangle 7">
            <a:extLst>
              <a:ext uri="{FF2B5EF4-FFF2-40B4-BE49-F238E27FC236}">
                <a16:creationId xmlns:a16="http://schemas.microsoft.com/office/drawing/2014/main" id="{187EC1D3-B513-4896-93AE-BCD0A437AC8E}"/>
              </a:ext>
            </a:extLst>
          </p:cNvPr>
          <p:cNvSpPr/>
          <p:nvPr/>
        </p:nvSpPr>
        <p:spPr>
          <a:xfrm>
            <a:off x="0" y="0"/>
            <a:ext cx="971877" cy="85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2C3ABB2-1A1C-4454-A93E-5F02D45E6A65}"/>
              </a:ext>
            </a:extLst>
          </p:cNvPr>
          <p:cNvSpPr/>
          <p:nvPr/>
        </p:nvSpPr>
        <p:spPr>
          <a:xfrm>
            <a:off x="449362" y="134145"/>
            <a:ext cx="5367075" cy="590931"/>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0E852E4-08CF-4EC8-8AC2-481045D3AF81}"/>
              </a:ext>
            </a:extLst>
          </p:cNvPr>
          <p:cNvSpPr txBox="1">
            <a:spLocks/>
          </p:cNvSpPr>
          <p:nvPr/>
        </p:nvSpPr>
        <p:spPr>
          <a:xfrm>
            <a:off x="1181789" y="134145"/>
            <a:ext cx="4638833" cy="590931"/>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000" kern="1200">
                <a:solidFill>
                  <a:srgbClr val="00A3DD"/>
                </a:solidFill>
                <a:latin typeface="+mn-lt"/>
                <a:ea typeface="Segoe UI" panose="020B0502040204020203" pitchFamily="34" charset="0"/>
                <a:cs typeface="Segoe UI" panose="020B0502040204020203" pitchFamily="34" charset="0"/>
              </a:defRPr>
            </a:lvl1pPr>
          </a:lstStyle>
          <a:p>
            <a:pPr>
              <a:spcBef>
                <a:spcPts val="0"/>
              </a:spcBef>
              <a:spcAft>
                <a:spcPts val="600"/>
              </a:spcAft>
            </a:pPr>
            <a:r>
              <a:rPr lang="en-US" sz="3600" dirty="0">
                <a:solidFill>
                  <a:schemeClr val="bg1"/>
                </a:solidFill>
                <a:latin typeface="Alright Sans Black"/>
                <a:cs typeface="Segoe UI"/>
              </a:rPr>
              <a:t>Airfield</a:t>
            </a:r>
          </a:p>
        </p:txBody>
      </p:sp>
    </p:spTree>
    <p:extLst>
      <p:ext uri="{BB962C8B-B14F-4D97-AF65-F5344CB8AC3E}">
        <p14:creationId xmlns:p14="http://schemas.microsoft.com/office/powerpoint/2010/main" val="1905954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B47E676-2709-4776-AFA5-BDCD51EB8BF1}"/>
              </a:ext>
            </a:extLst>
          </p:cNvPr>
          <p:cNvSpPr/>
          <p:nvPr/>
        </p:nvSpPr>
        <p:spPr>
          <a:xfrm>
            <a:off x="971876" y="0"/>
            <a:ext cx="11262033"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B2FEEF0-A0E0-415F-8C72-EEB212F5E537}"/>
              </a:ext>
            </a:extLst>
          </p:cNvPr>
          <p:cNvPicPr>
            <a:picLocks noChangeAspect="1"/>
          </p:cNvPicPr>
          <p:nvPr/>
        </p:nvPicPr>
        <p:blipFill rotWithShape="1">
          <a:blip r:embed="rId3">
            <a:extLst>
              <a:ext uri="{28A0092B-C50C-407E-A947-70E740481C1C}">
                <a14:useLocalDpi xmlns:a14="http://schemas.microsoft.com/office/drawing/2010/main" val="0"/>
              </a:ext>
            </a:extLst>
          </a:blip>
          <a:srcRect r="2276"/>
          <a:stretch/>
        </p:blipFill>
        <p:spPr>
          <a:xfrm>
            <a:off x="3209924" y="89726"/>
            <a:ext cx="8982075" cy="6549365"/>
          </a:xfrm>
          <a:prstGeom prst="rect">
            <a:avLst/>
          </a:prstGeom>
        </p:spPr>
      </p:pic>
      <p:sp>
        <p:nvSpPr>
          <p:cNvPr id="9" name="Rectangle 8">
            <a:extLst>
              <a:ext uri="{FF2B5EF4-FFF2-40B4-BE49-F238E27FC236}">
                <a16:creationId xmlns:a16="http://schemas.microsoft.com/office/drawing/2014/main" id="{4F8D5537-C237-47B8-8D66-DF874475E9A9}"/>
              </a:ext>
            </a:extLst>
          </p:cNvPr>
          <p:cNvSpPr/>
          <p:nvPr/>
        </p:nvSpPr>
        <p:spPr>
          <a:xfrm>
            <a:off x="0" y="0"/>
            <a:ext cx="971877" cy="85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FA3D895-9C34-44E8-8C77-B825228A9208}"/>
              </a:ext>
            </a:extLst>
          </p:cNvPr>
          <p:cNvSpPr/>
          <p:nvPr/>
        </p:nvSpPr>
        <p:spPr>
          <a:xfrm>
            <a:off x="449362" y="134145"/>
            <a:ext cx="5367075" cy="590931"/>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AB07F71-685D-44D0-921C-AEEDEC3007A7}"/>
              </a:ext>
            </a:extLst>
          </p:cNvPr>
          <p:cNvSpPr txBox="1">
            <a:spLocks/>
          </p:cNvSpPr>
          <p:nvPr/>
        </p:nvSpPr>
        <p:spPr>
          <a:xfrm>
            <a:off x="1181789" y="134145"/>
            <a:ext cx="4638833" cy="590931"/>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000" kern="1200">
                <a:solidFill>
                  <a:srgbClr val="00A3DD"/>
                </a:solidFill>
                <a:latin typeface="+mn-lt"/>
                <a:ea typeface="Segoe UI" panose="020B0502040204020203" pitchFamily="34" charset="0"/>
                <a:cs typeface="Segoe UI" panose="020B0502040204020203" pitchFamily="34" charset="0"/>
              </a:defRPr>
            </a:lvl1pPr>
          </a:lstStyle>
          <a:p>
            <a:pPr>
              <a:spcBef>
                <a:spcPts val="0"/>
              </a:spcBef>
              <a:spcAft>
                <a:spcPts val="600"/>
              </a:spcAft>
            </a:pPr>
            <a:r>
              <a:rPr lang="en-US" sz="3600" dirty="0">
                <a:solidFill>
                  <a:schemeClr val="bg1"/>
                </a:solidFill>
                <a:latin typeface="Alright Sans Black"/>
                <a:cs typeface="Segoe UI"/>
              </a:rPr>
              <a:t>Terminal and Gates</a:t>
            </a:r>
          </a:p>
        </p:txBody>
      </p:sp>
    </p:spTree>
    <p:extLst>
      <p:ext uri="{BB962C8B-B14F-4D97-AF65-F5344CB8AC3E}">
        <p14:creationId xmlns:p14="http://schemas.microsoft.com/office/powerpoint/2010/main" val="718192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B47E676-2709-4776-AFA5-BDCD51EB8BF1}"/>
              </a:ext>
            </a:extLst>
          </p:cNvPr>
          <p:cNvSpPr/>
          <p:nvPr/>
        </p:nvSpPr>
        <p:spPr>
          <a:xfrm>
            <a:off x="971876" y="0"/>
            <a:ext cx="11262033"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893246-190E-4D06-81A7-7F0545BF2F77}"/>
              </a:ext>
            </a:extLst>
          </p:cNvPr>
          <p:cNvSpPr/>
          <p:nvPr/>
        </p:nvSpPr>
        <p:spPr>
          <a:xfrm>
            <a:off x="971876" y="0"/>
            <a:ext cx="11262033" cy="85922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751B03A-FE61-42F8-B898-31EC68128585}"/>
              </a:ext>
            </a:extLst>
          </p:cNvPr>
          <p:cNvSpPr/>
          <p:nvPr/>
        </p:nvSpPr>
        <p:spPr>
          <a:xfrm>
            <a:off x="0" y="0"/>
            <a:ext cx="971877" cy="85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C8A1530-44C7-4960-8373-A93B9CA01C09}"/>
              </a:ext>
            </a:extLst>
          </p:cNvPr>
          <p:cNvSpPr/>
          <p:nvPr/>
        </p:nvSpPr>
        <p:spPr>
          <a:xfrm>
            <a:off x="449362" y="134145"/>
            <a:ext cx="5367075" cy="590931"/>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8B04D56-215D-4935-9FF0-7336D8CC79E1}"/>
              </a:ext>
            </a:extLst>
          </p:cNvPr>
          <p:cNvSpPr txBox="1">
            <a:spLocks/>
          </p:cNvSpPr>
          <p:nvPr/>
        </p:nvSpPr>
        <p:spPr>
          <a:xfrm>
            <a:off x="1181789" y="134145"/>
            <a:ext cx="4638833" cy="590931"/>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000" kern="1200">
                <a:solidFill>
                  <a:srgbClr val="00A3DD"/>
                </a:solidFill>
                <a:latin typeface="+mn-lt"/>
                <a:ea typeface="Segoe UI" panose="020B0502040204020203" pitchFamily="34" charset="0"/>
                <a:cs typeface="Segoe UI" panose="020B0502040204020203" pitchFamily="34" charset="0"/>
              </a:defRPr>
            </a:lvl1pPr>
          </a:lstStyle>
          <a:p>
            <a:pPr>
              <a:spcBef>
                <a:spcPts val="0"/>
              </a:spcBef>
              <a:spcAft>
                <a:spcPts val="600"/>
              </a:spcAft>
            </a:pPr>
            <a:r>
              <a:rPr lang="en-US" sz="3600" dirty="0">
                <a:solidFill>
                  <a:schemeClr val="bg1"/>
                </a:solidFill>
                <a:latin typeface="Alright Sans Black"/>
                <a:cs typeface="Segoe UI"/>
              </a:rPr>
              <a:t>Landside</a:t>
            </a:r>
          </a:p>
        </p:txBody>
      </p:sp>
      <p:pic>
        <p:nvPicPr>
          <p:cNvPr id="4" name="Picture 3">
            <a:extLst>
              <a:ext uri="{FF2B5EF4-FFF2-40B4-BE49-F238E27FC236}">
                <a16:creationId xmlns:a16="http://schemas.microsoft.com/office/drawing/2014/main" id="{7F2BAD50-8491-4C47-91D5-536C6F1D0FF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905375" y="9312"/>
            <a:ext cx="7328535" cy="6860393"/>
          </a:xfrm>
          <a:prstGeom prst="rect">
            <a:avLst/>
          </a:prstGeom>
        </p:spPr>
      </p:pic>
    </p:spTree>
    <p:extLst>
      <p:ext uri="{BB962C8B-B14F-4D97-AF65-F5344CB8AC3E}">
        <p14:creationId xmlns:p14="http://schemas.microsoft.com/office/powerpoint/2010/main" val="3152746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B47E676-2709-4776-AFA5-BDCD51EB8BF1}"/>
              </a:ext>
            </a:extLst>
          </p:cNvPr>
          <p:cNvSpPr/>
          <p:nvPr/>
        </p:nvSpPr>
        <p:spPr>
          <a:xfrm>
            <a:off x="971876" y="0"/>
            <a:ext cx="11262033"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00D71F-89DA-478E-9FA2-1C5901965155}"/>
              </a:ext>
            </a:extLst>
          </p:cNvPr>
          <p:cNvSpPr/>
          <p:nvPr/>
        </p:nvSpPr>
        <p:spPr>
          <a:xfrm>
            <a:off x="971876" y="0"/>
            <a:ext cx="11262033" cy="85922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1EE3A9E-919B-4774-9464-B5EEB1A7CB5E}"/>
              </a:ext>
            </a:extLst>
          </p:cNvPr>
          <p:cNvSpPr/>
          <p:nvPr/>
        </p:nvSpPr>
        <p:spPr>
          <a:xfrm>
            <a:off x="0" y="0"/>
            <a:ext cx="971877" cy="85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C604F2D-0623-44D2-888F-92D9BB5E9651}"/>
              </a:ext>
            </a:extLst>
          </p:cNvPr>
          <p:cNvSpPr/>
          <p:nvPr/>
        </p:nvSpPr>
        <p:spPr>
          <a:xfrm>
            <a:off x="449362" y="134145"/>
            <a:ext cx="5367075" cy="590931"/>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6DF0A5D9-B38C-4857-B7D4-22FCAD905FFE}"/>
              </a:ext>
            </a:extLst>
          </p:cNvPr>
          <p:cNvSpPr txBox="1">
            <a:spLocks/>
          </p:cNvSpPr>
          <p:nvPr/>
        </p:nvSpPr>
        <p:spPr>
          <a:xfrm>
            <a:off x="1181789" y="134145"/>
            <a:ext cx="4638833" cy="590931"/>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000" kern="1200">
                <a:solidFill>
                  <a:srgbClr val="00A3DD"/>
                </a:solidFill>
                <a:latin typeface="+mn-lt"/>
                <a:ea typeface="Segoe UI" panose="020B0502040204020203" pitchFamily="34" charset="0"/>
                <a:cs typeface="Segoe UI" panose="020B0502040204020203" pitchFamily="34" charset="0"/>
              </a:defRPr>
            </a:lvl1pPr>
          </a:lstStyle>
          <a:p>
            <a:pPr>
              <a:spcBef>
                <a:spcPts val="0"/>
              </a:spcBef>
              <a:spcAft>
                <a:spcPts val="600"/>
              </a:spcAft>
            </a:pPr>
            <a:r>
              <a:rPr lang="en-US" sz="3600" dirty="0">
                <a:solidFill>
                  <a:schemeClr val="bg1"/>
                </a:solidFill>
                <a:latin typeface="Alright Sans Black"/>
                <a:cs typeface="Segoe UI"/>
              </a:rPr>
              <a:t>Cargo and Support </a:t>
            </a:r>
          </a:p>
        </p:txBody>
      </p:sp>
      <p:pic>
        <p:nvPicPr>
          <p:cNvPr id="6" name="Picture 5">
            <a:extLst>
              <a:ext uri="{FF2B5EF4-FFF2-40B4-BE49-F238E27FC236}">
                <a16:creationId xmlns:a16="http://schemas.microsoft.com/office/drawing/2014/main" id="{2F24730C-06D3-475F-85FA-D371C19DF39F}"/>
              </a:ext>
            </a:extLst>
          </p:cNvPr>
          <p:cNvPicPr>
            <a:picLocks noChangeAspect="1"/>
          </p:cNvPicPr>
          <p:nvPr/>
        </p:nvPicPr>
        <p:blipFill rotWithShape="1">
          <a:blip r:embed="rId3">
            <a:extLst>
              <a:ext uri="{28A0092B-C50C-407E-A947-70E740481C1C}">
                <a14:useLocalDpi xmlns:a14="http://schemas.microsoft.com/office/drawing/2010/main" val="0"/>
              </a:ext>
            </a:extLst>
          </a:blip>
          <a:srcRect t="5051" r="218" b="5457"/>
          <a:stretch/>
        </p:blipFill>
        <p:spPr>
          <a:xfrm>
            <a:off x="6096001" y="-1"/>
            <a:ext cx="6096000" cy="6858001"/>
          </a:xfrm>
          <a:prstGeom prst="rect">
            <a:avLst/>
          </a:prstGeom>
        </p:spPr>
      </p:pic>
    </p:spTree>
    <p:extLst>
      <p:ext uri="{BB962C8B-B14F-4D97-AF65-F5344CB8AC3E}">
        <p14:creationId xmlns:p14="http://schemas.microsoft.com/office/powerpoint/2010/main" val="1114803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B47E676-2709-4776-AFA5-BDCD51EB8BF1}"/>
              </a:ext>
            </a:extLst>
          </p:cNvPr>
          <p:cNvSpPr/>
          <p:nvPr/>
        </p:nvSpPr>
        <p:spPr>
          <a:xfrm>
            <a:off x="971876" y="0"/>
            <a:ext cx="11262033"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A335764-001E-4E59-9ADF-DA5324674B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2291" y="725076"/>
            <a:ext cx="9601202" cy="5833858"/>
          </a:xfrm>
          <a:prstGeom prst="rect">
            <a:avLst/>
          </a:prstGeom>
        </p:spPr>
      </p:pic>
      <p:sp>
        <p:nvSpPr>
          <p:cNvPr id="7" name="Rectangle 6">
            <a:extLst>
              <a:ext uri="{FF2B5EF4-FFF2-40B4-BE49-F238E27FC236}">
                <a16:creationId xmlns:a16="http://schemas.microsoft.com/office/drawing/2014/main" id="{D97D96FF-F230-4E22-8D03-11822D5D7742}"/>
              </a:ext>
            </a:extLst>
          </p:cNvPr>
          <p:cNvSpPr/>
          <p:nvPr/>
        </p:nvSpPr>
        <p:spPr>
          <a:xfrm>
            <a:off x="971876" y="0"/>
            <a:ext cx="11262033" cy="85922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E4B8A9D-29D7-4458-A374-A487CA1B9AF5}"/>
              </a:ext>
            </a:extLst>
          </p:cNvPr>
          <p:cNvSpPr/>
          <p:nvPr/>
        </p:nvSpPr>
        <p:spPr>
          <a:xfrm>
            <a:off x="0" y="0"/>
            <a:ext cx="971877" cy="85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7043879-ADFE-4E6D-A431-EDAA464086EF}"/>
              </a:ext>
            </a:extLst>
          </p:cNvPr>
          <p:cNvSpPr/>
          <p:nvPr/>
        </p:nvSpPr>
        <p:spPr>
          <a:xfrm>
            <a:off x="449362" y="134145"/>
            <a:ext cx="5367075" cy="590931"/>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6344BD8-5CFE-4A20-B176-40FE1F9F7E47}"/>
              </a:ext>
            </a:extLst>
          </p:cNvPr>
          <p:cNvSpPr txBox="1">
            <a:spLocks/>
          </p:cNvSpPr>
          <p:nvPr/>
        </p:nvSpPr>
        <p:spPr>
          <a:xfrm>
            <a:off x="1181789" y="134145"/>
            <a:ext cx="4638833" cy="590931"/>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000" kern="1200">
                <a:solidFill>
                  <a:srgbClr val="00A3DD"/>
                </a:solidFill>
                <a:latin typeface="+mn-lt"/>
                <a:ea typeface="Segoe UI" panose="020B0502040204020203" pitchFamily="34" charset="0"/>
                <a:cs typeface="Segoe UI" panose="020B0502040204020203" pitchFamily="34" charset="0"/>
              </a:defRPr>
            </a:lvl1pPr>
          </a:lstStyle>
          <a:p>
            <a:pPr>
              <a:spcBef>
                <a:spcPts val="0"/>
              </a:spcBef>
              <a:spcAft>
                <a:spcPts val="600"/>
              </a:spcAft>
            </a:pPr>
            <a:r>
              <a:rPr lang="en-US" sz="3600" dirty="0">
                <a:solidFill>
                  <a:schemeClr val="bg1"/>
                </a:solidFill>
                <a:latin typeface="Alright Sans Black"/>
                <a:cs typeface="Segoe UI"/>
              </a:rPr>
              <a:t>General Aviation</a:t>
            </a:r>
          </a:p>
        </p:txBody>
      </p:sp>
    </p:spTree>
    <p:extLst>
      <p:ext uri="{BB962C8B-B14F-4D97-AF65-F5344CB8AC3E}">
        <p14:creationId xmlns:p14="http://schemas.microsoft.com/office/powerpoint/2010/main" val="1810068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uds in the sky&#10;&#10;Description automatically generated">
            <a:extLst>
              <a:ext uri="{FF2B5EF4-FFF2-40B4-BE49-F238E27FC236}">
                <a16:creationId xmlns:a16="http://schemas.microsoft.com/office/drawing/2014/main" id="{801BCAD5-121F-49A0-868C-DE5AC2AE81BA}"/>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 y="0"/>
            <a:ext cx="1907931" cy="6906358"/>
          </a:xfrm>
          <a:prstGeom prst="rect">
            <a:avLst/>
          </a:prstGeom>
        </p:spPr>
      </p:pic>
      <p:sp>
        <p:nvSpPr>
          <p:cNvPr id="12" name="Rectangle 11">
            <a:extLst>
              <a:ext uri="{FF2B5EF4-FFF2-40B4-BE49-F238E27FC236}">
                <a16:creationId xmlns:a16="http://schemas.microsoft.com/office/drawing/2014/main" id="{9506B14E-AAFB-4F78-83AB-89051AD1615A}"/>
              </a:ext>
            </a:extLst>
          </p:cNvPr>
          <p:cNvSpPr/>
          <p:nvPr/>
        </p:nvSpPr>
        <p:spPr>
          <a:xfrm>
            <a:off x="0" y="895611"/>
            <a:ext cx="2680570" cy="176524"/>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18FE01B-9B06-4976-856C-88BADB29B60F}"/>
              </a:ext>
            </a:extLst>
          </p:cNvPr>
          <p:cNvSpPr/>
          <p:nvPr/>
        </p:nvSpPr>
        <p:spPr>
          <a:xfrm>
            <a:off x="0" y="-8131"/>
            <a:ext cx="6520070" cy="970240"/>
          </a:xfrm>
          <a:prstGeom prst="rect">
            <a:avLst/>
          </a:prstGeom>
          <a:solidFill>
            <a:srgbClr val="343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97C4E3E-1B19-4E19-BE54-C8E38B22B1A6}"/>
              </a:ext>
            </a:extLst>
          </p:cNvPr>
          <p:cNvSpPr txBox="1">
            <a:spLocks/>
          </p:cNvSpPr>
          <p:nvPr/>
        </p:nvSpPr>
        <p:spPr>
          <a:xfrm>
            <a:off x="286647" y="228849"/>
            <a:ext cx="5946775" cy="590931"/>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000" kern="1200">
                <a:solidFill>
                  <a:srgbClr val="00A3DD"/>
                </a:solidFill>
                <a:latin typeface="+mn-lt"/>
                <a:ea typeface="Segoe UI" panose="020B0502040204020203" pitchFamily="34" charset="0"/>
                <a:cs typeface="Segoe UI" panose="020B0502040204020203" pitchFamily="34" charset="0"/>
              </a:defRPr>
            </a:lvl1pPr>
          </a:lstStyle>
          <a:p>
            <a:pPr>
              <a:spcAft>
                <a:spcPts val="600"/>
              </a:spcAft>
            </a:pPr>
            <a:r>
              <a:rPr lang="en-US" sz="3600" b="1" dirty="0">
                <a:solidFill>
                  <a:schemeClr val="bg1"/>
                </a:solidFill>
                <a:latin typeface="Alright Sans Black" panose="00000500000000000000" pitchFamily="50" charset="0"/>
              </a:rPr>
              <a:t>Environmental Overview</a:t>
            </a:r>
          </a:p>
        </p:txBody>
      </p:sp>
      <p:pic>
        <p:nvPicPr>
          <p:cNvPr id="4" name="Picture 3">
            <a:extLst>
              <a:ext uri="{FF2B5EF4-FFF2-40B4-BE49-F238E27FC236}">
                <a16:creationId xmlns:a16="http://schemas.microsoft.com/office/drawing/2014/main" id="{B8893F99-6889-49C0-9902-41315159667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233612" y="1241284"/>
            <a:ext cx="9458326" cy="5495925"/>
          </a:xfrm>
          <a:prstGeom prst="rect">
            <a:avLst/>
          </a:prstGeom>
        </p:spPr>
      </p:pic>
    </p:spTree>
    <p:extLst>
      <p:ext uri="{BB962C8B-B14F-4D97-AF65-F5344CB8AC3E}">
        <p14:creationId xmlns:p14="http://schemas.microsoft.com/office/powerpoint/2010/main" val="2128715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701104DB-15B1-4756-9A75-49831A238C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07663" y="540689"/>
            <a:ext cx="4397690" cy="1863655"/>
          </a:xfrm>
          <a:prstGeom prst="rect">
            <a:avLst/>
          </a:prstGeom>
        </p:spPr>
      </p:pic>
      <p:pic>
        <p:nvPicPr>
          <p:cNvPr id="16" name="Graphic 15">
            <a:extLst>
              <a:ext uri="{FF2B5EF4-FFF2-40B4-BE49-F238E27FC236}">
                <a16:creationId xmlns:a16="http://schemas.microsoft.com/office/drawing/2014/main" id="{0BFC7957-02D8-4FE8-8EB0-D89DA746F6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89140" y="2587632"/>
            <a:ext cx="8916213" cy="4041519"/>
          </a:xfrm>
          <a:prstGeom prst="rect">
            <a:avLst/>
          </a:prstGeom>
        </p:spPr>
      </p:pic>
      <p:pic>
        <p:nvPicPr>
          <p:cNvPr id="6" name="Picture 5" descr="Clouds in the sky&#10;&#10;Description automatically generated">
            <a:extLst>
              <a:ext uri="{FF2B5EF4-FFF2-40B4-BE49-F238E27FC236}">
                <a16:creationId xmlns:a16="http://schemas.microsoft.com/office/drawing/2014/main" id="{801BCAD5-121F-49A0-868C-DE5AC2AE81BA}"/>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1" y="0"/>
            <a:ext cx="1907931" cy="6906358"/>
          </a:xfrm>
          <a:prstGeom prst="rect">
            <a:avLst/>
          </a:prstGeom>
        </p:spPr>
      </p:pic>
      <p:pic>
        <p:nvPicPr>
          <p:cNvPr id="10" name="Graphic 9">
            <a:extLst>
              <a:ext uri="{FF2B5EF4-FFF2-40B4-BE49-F238E27FC236}">
                <a16:creationId xmlns:a16="http://schemas.microsoft.com/office/drawing/2014/main" id="{471BAE5A-2CDD-4370-8FB2-BEF1B0CC03E7}"/>
              </a:ext>
            </a:extLst>
          </p:cNvPr>
          <p:cNvPicPr>
            <a:picLocks noChangeAspect="1"/>
          </p:cNvPicPr>
          <p:nvPr/>
        </p:nvPicPr>
        <p:blipFill rotWithShape="1">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rcRect r="-1384"/>
          <a:stretch/>
        </p:blipFill>
        <p:spPr>
          <a:xfrm>
            <a:off x="2989140" y="1203117"/>
            <a:ext cx="4205948" cy="1201227"/>
          </a:xfrm>
          <a:prstGeom prst="rect">
            <a:avLst/>
          </a:prstGeom>
        </p:spPr>
      </p:pic>
      <p:sp>
        <p:nvSpPr>
          <p:cNvPr id="12" name="Rectangle 11">
            <a:extLst>
              <a:ext uri="{FF2B5EF4-FFF2-40B4-BE49-F238E27FC236}">
                <a16:creationId xmlns:a16="http://schemas.microsoft.com/office/drawing/2014/main" id="{9506B14E-AAFB-4F78-83AB-89051AD1615A}"/>
              </a:ext>
            </a:extLst>
          </p:cNvPr>
          <p:cNvSpPr/>
          <p:nvPr/>
        </p:nvSpPr>
        <p:spPr>
          <a:xfrm>
            <a:off x="0" y="895611"/>
            <a:ext cx="2680570" cy="176524"/>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18FE01B-9B06-4976-856C-88BADB29B60F}"/>
              </a:ext>
            </a:extLst>
          </p:cNvPr>
          <p:cNvSpPr/>
          <p:nvPr/>
        </p:nvSpPr>
        <p:spPr>
          <a:xfrm>
            <a:off x="0" y="-8131"/>
            <a:ext cx="6520070" cy="970240"/>
          </a:xfrm>
          <a:prstGeom prst="rect">
            <a:avLst/>
          </a:prstGeom>
          <a:solidFill>
            <a:srgbClr val="343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97C4E3E-1B19-4E19-BE54-C8E38B22B1A6}"/>
              </a:ext>
            </a:extLst>
          </p:cNvPr>
          <p:cNvSpPr txBox="1">
            <a:spLocks/>
          </p:cNvSpPr>
          <p:nvPr/>
        </p:nvSpPr>
        <p:spPr>
          <a:xfrm>
            <a:off x="286647" y="228849"/>
            <a:ext cx="5946775" cy="590931"/>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000" kern="1200">
                <a:solidFill>
                  <a:srgbClr val="00A3DD"/>
                </a:solidFill>
                <a:latin typeface="+mn-lt"/>
                <a:ea typeface="Segoe UI" panose="020B0502040204020203" pitchFamily="34" charset="0"/>
                <a:cs typeface="Segoe UI" panose="020B0502040204020203" pitchFamily="34" charset="0"/>
              </a:defRPr>
            </a:lvl1pPr>
          </a:lstStyle>
          <a:p>
            <a:pPr>
              <a:spcAft>
                <a:spcPts val="600"/>
              </a:spcAft>
            </a:pPr>
            <a:r>
              <a:rPr lang="en-US" sz="3600" b="1" dirty="0">
                <a:solidFill>
                  <a:schemeClr val="bg1"/>
                </a:solidFill>
                <a:latin typeface="Alright Sans Black"/>
                <a:cs typeface="Segoe UI"/>
              </a:rPr>
              <a:t>Sustainability </a:t>
            </a:r>
            <a:endParaRPr lang="en-US" dirty="0"/>
          </a:p>
        </p:txBody>
      </p:sp>
    </p:spTree>
    <p:extLst>
      <p:ext uri="{BB962C8B-B14F-4D97-AF65-F5344CB8AC3E}">
        <p14:creationId xmlns:p14="http://schemas.microsoft.com/office/powerpoint/2010/main" val="4229166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0EA4909-1269-4F1E-B072-5ECF0D438B4C}"/>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0" y="-34648"/>
            <a:ext cx="12192000" cy="2155278"/>
          </a:xfrm>
          <a:prstGeom prst="rect">
            <a:avLst/>
          </a:prstGeom>
        </p:spPr>
      </p:pic>
      <p:sp>
        <p:nvSpPr>
          <p:cNvPr id="17" name="Rectangle 16">
            <a:extLst>
              <a:ext uri="{FF2B5EF4-FFF2-40B4-BE49-F238E27FC236}">
                <a16:creationId xmlns:a16="http://schemas.microsoft.com/office/drawing/2014/main" id="{648941E2-682E-4E55-88A0-CC0D0471E7E5}"/>
              </a:ext>
            </a:extLst>
          </p:cNvPr>
          <p:cNvSpPr/>
          <p:nvPr/>
        </p:nvSpPr>
        <p:spPr>
          <a:xfrm>
            <a:off x="4860" y="-52241"/>
            <a:ext cx="12187140" cy="2155278"/>
          </a:xfrm>
          <a:prstGeom prst="rect">
            <a:avLst/>
          </a:prstGeom>
          <a:gradFill>
            <a:gsLst>
              <a:gs pos="24000">
                <a:schemeClr val="accent1">
                  <a:lumMod val="5000"/>
                  <a:lumOff val="95000"/>
                  <a:alpha val="0"/>
                </a:schemeClr>
              </a:gs>
              <a:gs pos="80000">
                <a:schemeClr val="tx1">
                  <a:lumMod val="85000"/>
                  <a:lumOff val="15000"/>
                  <a:alpha val="5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57E818B-EBA9-40E8-B169-E4EAD3A532AF}"/>
              </a:ext>
            </a:extLst>
          </p:cNvPr>
          <p:cNvSpPr>
            <a:spLocks noGrp="1"/>
          </p:cNvSpPr>
          <p:nvPr>
            <p:ph type="title"/>
          </p:nvPr>
        </p:nvSpPr>
        <p:spPr>
          <a:xfrm>
            <a:off x="756473" y="959771"/>
            <a:ext cx="5028144" cy="529704"/>
          </a:xfrm>
        </p:spPr>
        <p:txBody>
          <a:bodyPr/>
          <a:lstStyle/>
          <a:p>
            <a:r>
              <a:rPr lang="en-US" sz="3600" dirty="0">
                <a:solidFill>
                  <a:schemeClr val="bg1"/>
                </a:solidFill>
                <a:latin typeface="Alright Sans Black" panose="00000500000000000000" pitchFamily="50" charset="0"/>
              </a:rPr>
              <a:t>Strategic Vision</a:t>
            </a:r>
          </a:p>
        </p:txBody>
      </p:sp>
      <p:sp>
        <p:nvSpPr>
          <p:cNvPr id="18" name="Rectangle 17">
            <a:extLst>
              <a:ext uri="{FF2B5EF4-FFF2-40B4-BE49-F238E27FC236}">
                <a16:creationId xmlns:a16="http://schemas.microsoft.com/office/drawing/2014/main" id="{FEA22398-FBF4-4D2C-848D-6EB69D906C2D}"/>
              </a:ext>
            </a:extLst>
          </p:cNvPr>
          <p:cNvSpPr/>
          <p:nvPr/>
        </p:nvSpPr>
        <p:spPr>
          <a:xfrm>
            <a:off x="1" y="1590925"/>
            <a:ext cx="3715966" cy="529704"/>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E01B2030-4EAC-4BAA-8309-3E64B57D8EE0}"/>
              </a:ext>
            </a:extLst>
          </p:cNvPr>
          <p:cNvCxnSpPr/>
          <p:nvPr/>
        </p:nvCxnSpPr>
        <p:spPr>
          <a:xfrm>
            <a:off x="6063575" y="2496865"/>
            <a:ext cx="0" cy="3826114"/>
          </a:xfrm>
          <a:prstGeom prst="line">
            <a:avLst/>
          </a:prstGeom>
          <a:ln w="28575">
            <a:solidFill>
              <a:srgbClr val="50505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E52BD137-0D85-4AB7-AB4C-9E26ADBB55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1092" y="1320475"/>
            <a:ext cx="6701491" cy="5241244"/>
          </a:xfrm>
          <a:prstGeom prst="rect">
            <a:avLst/>
          </a:prstGeom>
        </p:spPr>
      </p:pic>
      <p:sp>
        <p:nvSpPr>
          <p:cNvPr id="16" name="TextBox 15">
            <a:extLst>
              <a:ext uri="{FF2B5EF4-FFF2-40B4-BE49-F238E27FC236}">
                <a16:creationId xmlns:a16="http://schemas.microsoft.com/office/drawing/2014/main" id="{701474C1-392A-445C-80F7-818393E90DB3}"/>
              </a:ext>
            </a:extLst>
          </p:cNvPr>
          <p:cNvSpPr txBox="1"/>
          <p:nvPr/>
        </p:nvSpPr>
        <p:spPr>
          <a:xfrm>
            <a:off x="96467" y="2260236"/>
            <a:ext cx="5113708" cy="3139321"/>
          </a:xfrm>
          <a:prstGeom prst="rect">
            <a:avLst/>
          </a:prstGeom>
          <a:noFill/>
        </p:spPr>
        <p:txBody>
          <a:bodyPr wrap="square">
            <a:spAutoFit/>
          </a:bodyPr>
          <a:lstStyle/>
          <a:p>
            <a:pPr algn="l"/>
            <a:endParaRPr lang="en-US" sz="1800" b="0" i="0" u="none" strike="noStrike" baseline="0" dirty="0">
              <a:latin typeface="Alright Sans Regular" panose="00000400000000000000"/>
            </a:endParaRPr>
          </a:p>
          <a:p>
            <a:r>
              <a:rPr lang="en-US" sz="1800" b="0" i="0" u="none" strike="noStrike" baseline="0" dirty="0">
                <a:latin typeface="Alright Sans Regular" panose="00000400000000000000"/>
              </a:rPr>
              <a:t>The 1998 Master Plan study set forth the path for new terminal and concourse facilities. This 2021 Master Plan’s strategic vision strikes a strategic </a:t>
            </a:r>
          </a:p>
          <a:p>
            <a:r>
              <a:rPr lang="en-US" sz="1800" b="0" i="0" u="none" strike="noStrike" baseline="0" dirty="0">
                <a:latin typeface="Alright Sans Regular" panose="00000400000000000000"/>
              </a:rPr>
              <a:t>balance of airfield and support facilities improvements to match passenger demand anticipated within and beyond the planning period. </a:t>
            </a:r>
          </a:p>
          <a:p>
            <a:endParaRPr lang="en-US" sz="1800" b="0" i="0" u="none" strike="noStrike" baseline="0" dirty="0">
              <a:latin typeface="Alright Sans Regular" panose="00000400000000000000"/>
            </a:endParaRPr>
          </a:p>
          <a:p>
            <a:r>
              <a:rPr lang="en-US" sz="1800" b="0" i="0" u="none" strike="noStrike" baseline="0" dirty="0">
                <a:latin typeface="Alright Sans Regular" panose="00000400000000000000"/>
              </a:rPr>
              <a:t>SLCDA will balance passenger demand with airfield projects that improve operational efficiency, enhance safety, and increase overall airfield capacity. </a:t>
            </a:r>
            <a:endParaRPr lang="en-US" sz="1800" b="0" i="0" u="none" strike="noStrike" baseline="0" dirty="0">
              <a:latin typeface="Alright Sans"/>
            </a:endParaRPr>
          </a:p>
        </p:txBody>
      </p:sp>
    </p:spTree>
    <p:extLst>
      <p:ext uri="{BB962C8B-B14F-4D97-AF65-F5344CB8AC3E}">
        <p14:creationId xmlns:p14="http://schemas.microsoft.com/office/powerpoint/2010/main" val="3989523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AFDDD2-1D8A-4446-B09A-4B04B4C9E01F}"/>
              </a:ext>
            </a:extLst>
          </p:cNvPr>
          <p:cNvSpPr/>
          <p:nvPr/>
        </p:nvSpPr>
        <p:spPr>
          <a:xfrm>
            <a:off x="3284937" y="632065"/>
            <a:ext cx="6958519" cy="1022566"/>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6048AE7-2553-4B64-9CA2-E4079A5E43D4}"/>
              </a:ext>
            </a:extLst>
          </p:cNvPr>
          <p:cNvSpPr txBox="1"/>
          <p:nvPr/>
        </p:nvSpPr>
        <p:spPr>
          <a:xfrm>
            <a:off x="4582886" y="2088168"/>
            <a:ext cx="7239000" cy="4154984"/>
          </a:xfrm>
          <a:prstGeom prst="rect">
            <a:avLst/>
          </a:prstGeom>
          <a:noFill/>
        </p:spPr>
        <p:txBody>
          <a:bodyPr wrap="square">
            <a:spAutoFit/>
          </a:bodyPr>
          <a:lstStyle/>
          <a:p>
            <a:r>
              <a:rPr lang="en-US" sz="1800" b="0" i="0" u="none" strike="noStrike" baseline="0" dirty="0">
                <a:solidFill>
                  <a:srgbClr val="505050"/>
                </a:solidFill>
                <a:latin typeface="Alright Sans"/>
              </a:rPr>
              <a:t>The preferred solution for each facility was combined into a comprehensive preferred alternative. The plan for future development identifies short-term (0 to 5 years), mid-term (6 to 10 years), and long-term (11 to 20-years) projects. The division between short-, mid-, and long-range projects was established through an evaluation process based on priority, need, and the SLCDA Vision. The following priorities were established to guide the sequencing of the projects in the Development Plan:</a:t>
            </a:r>
          </a:p>
          <a:p>
            <a:r>
              <a:rPr lang="en-US" sz="1800" b="0" i="0" u="none" strike="noStrike" baseline="0" dirty="0">
                <a:solidFill>
                  <a:srgbClr val="505050"/>
                </a:solidFill>
                <a:latin typeface="Alright Sans"/>
              </a:rPr>
              <a:t> </a:t>
            </a:r>
          </a:p>
          <a:p>
            <a:pPr>
              <a:spcAft>
                <a:spcPts val="1200"/>
              </a:spcAft>
            </a:pPr>
            <a:r>
              <a:rPr lang="en-US" sz="1800" b="1" i="0" u="none" strike="noStrike" baseline="0" dirty="0">
                <a:solidFill>
                  <a:srgbClr val="505050"/>
                </a:solidFill>
                <a:latin typeface="Alright Sans"/>
              </a:rPr>
              <a:t>Priority 1 </a:t>
            </a:r>
            <a:r>
              <a:rPr lang="en-US" sz="1800" b="0" i="0" u="none" strike="noStrike" baseline="0" dirty="0">
                <a:solidFill>
                  <a:srgbClr val="505050"/>
                </a:solidFill>
                <a:latin typeface="Alright Sans"/>
              </a:rPr>
              <a:t>– Address all safety and design deficiencies </a:t>
            </a:r>
          </a:p>
          <a:p>
            <a:pPr>
              <a:spcAft>
                <a:spcPts val="1200"/>
              </a:spcAft>
            </a:pPr>
            <a:r>
              <a:rPr lang="en-US" sz="1800" b="1" i="0" u="none" strike="noStrike" baseline="0" dirty="0">
                <a:solidFill>
                  <a:srgbClr val="505050"/>
                </a:solidFill>
                <a:latin typeface="Alright Sans"/>
              </a:rPr>
              <a:t>Priority 2 </a:t>
            </a:r>
            <a:r>
              <a:rPr lang="en-US" sz="1800" b="0" i="0" u="none" strike="noStrike" baseline="0" dirty="0">
                <a:solidFill>
                  <a:srgbClr val="505050"/>
                </a:solidFill>
                <a:latin typeface="Alright Sans"/>
              </a:rPr>
              <a:t>– Maximize the capacity and efficiency of SLCIA </a:t>
            </a:r>
          </a:p>
          <a:p>
            <a:pPr>
              <a:spcAft>
                <a:spcPts val="1200"/>
              </a:spcAft>
            </a:pPr>
            <a:r>
              <a:rPr lang="en-US" sz="1800" b="1" i="0" u="none" strike="noStrike" baseline="0" dirty="0">
                <a:solidFill>
                  <a:srgbClr val="505050"/>
                </a:solidFill>
                <a:latin typeface="Alright Sans"/>
              </a:rPr>
              <a:t>Priority 3 </a:t>
            </a:r>
            <a:r>
              <a:rPr lang="en-US" sz="1800" b="0" i="0" u="none" strike="noStrike" baseline="0" dirty="0">
                <a:solidFill>
                  <a:srgbClr val="505050"/>
                </a:solidFill>
                <a:latin typeface="Alright Sans"/>
              </a:rPr>
              <a:t>– Utilize demand reduction techniques to delay major </a:t>
            </a:r>
            <a:br>
              <a:rPr lang="en-US" sz="1800" b="0" i="0" u="none" strike="noStrike" baseline="0" dirty="0">
                <a:solidFill>
                  <a:srgbClr val="505050"/>
                </a:solidFill>
                <a:latin typeface="Alright Sans"/>
              </a:rPr>
            </a:br>
            <a:r>
              <a:rPr lang="en-US" sz="1800" b="0" i="0" u="none" strike="noStrike" baseline="0" dirty="0">
                <a:solidFill>
                  <a:srgbClr val="505050"/>
                </a:solidFill>
                <a:latin typeface="Alright Sans"/>
              </a:rPr>
              <a:t>                     capacity enhancements </a:t>
            </a:r>
          </a:p>
          <a:p>
            <a:pPr>
              <a:spcAft>
                <a:spcPts val="1200"/>
              </a:spcAft>
            </a:pPr>
            <a:r>
              <a:rPr lang="en-US" sz="1800" b="1" i="0" u="none" strike="noStrike" baseline="0" dirty="0">
                <a:solidFill>
                  <a:srgbClr val="505050"/>
                </a:solidFill>
                <a:latin typeface="Alright Sans"/>
              </a:rPr>
              <a:t>Priority 4 </a:t>
            </a:r>
            <a:r>
              <a:rPr lang="en-US" sz="1800" b="0" i="0" u="none" strike="noStrike" baseline="0" dirty="0">
                <a:solidFill>
                  <a:srgbClr val="505050"/>
                </a:solidFill>
                <a:latin typeface="Alright Sans"/>
              </a:rPr>
              <a:t>– Provide additional runway capacity </a:t>
            </a:r>
          </a:p>
        </p:txBody>
      </p:sp>
      <p:pic>
        <p:nvPicPr>
          <p:cNvPr id="7" name="Picture 6">
            <a:extLst>
              <a:ext uri="{FF2B5EF4-FFF2-40B4-BE49-F238E27FC236}">
                <a16:creationId xmlns:a16="http://schemas.microsoft.com/office/drawing/2014/main" id="{1CCD57D5-E966-4BF3-8DCB-E02C721D1289}"/>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370114" y="365125"/>
            <a:ext cx="4016829" cy="6123213"/>
          </a:xfrm>
          <a:prstGeom prst="rect">
            <a:avLst/>
          </a:prstGeom>
        </p:spPr>
      </p:pic>
      <p:sp>
        <p:nvSpPr>
          <p:cNvPr id="9" name="Rectangle 8">
            <a:extLst>
              <a:ext uri="{FF2B5EF4-FFF2-40B4-BE49-F238E27FC236}">
                <a16:creationId xmlns:a16="http://schemas.microsoft.com/office/drawing/2014/main" id="{17E6E42B-729C-40FE-883D-6801611AF97E}"/>
              </a:ext>
            </a:extLst>
          </p:cNvPr>
          <p:cNvSpPr/>
          <p:nvPr/>
        </p:nvSpPr>
        <p:spPr>
          <a:xfrm>
            <a:off x="3668600" y="632071"/>
            <a:ext cx="6574857" cy="1022566"/>
          </a:xfrm>
          <a:prstGeom prst="rect">
            <a:avLst/>
          </a:prstGeom>
          <a:solidFill>
            <a:srgbClr val="EA8E2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98646190-0173-477A-9F03-838978C41C34}"/>
              </a:ext>
            </a:extLst>
          </p:cNvPr>
          <p:cNvSpPr txBox="1">
            <a:spLocks/>
          </p:cNvSpPr>
          <p:nvPr/>
        </p:nvSpPr>
        <p:spPr>
          <a:xfrm>
            <a:off x="4656969" y="847889"/>
            <a:ext cx="5341560" cy="590931"/>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000" kern="1200">
                <a:solidFill>
                  <a:srgbClr val="00A3DD"/>
                </a:solidFill>
                <a:latin typeface="+mn-lt"/>
                <a:ea typeface="Segoe UI" panose="020B0502040204020203" pitchFamily="34" charset="0"/>
                <a:cs typeface="Segoe UI" panose="020B0502040204020203" pitchFamily="34" charset="0"/>
              </a:defRPr>
            </a:lvl1pPr>
          </a:lstStyle>
          <a:p>
            <a:pPr>
              <a:spcAft>
                <a:spcPts val="600"/>
              </a:spcAft>
            </a:pPr>
            <a:r>
              <a:rPr lang="en-US" sz="3600" b="1" dirty="0">
                <a:solidFill>
                  <a:schemeClr val="bg1"/>
                </a:solidFill>
                <a:latin typeface="Alright Sans Black" panose="00000500000000000000" pitchFamily="50" charset="0"/>
              </a:rPr>
              <a:t>Future Development</a:t>
            </a:r>
          </a:p>
        </p:txBody>
      </p:sp>
    </p:spTree>
    <p:extLst>
      <p:ext uri="{BB962C8B-B14F-4D97-AF65-F5344CB8AC3E}">
        <p14:creationId xmlns:p14="http://schemas.microsoft.com/office/powerpoint/2010/main" val="3329524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85BEC6C-0AF1-4BAC-8E7B-9E89F0A3D902}"/>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flipH="1">
            <a:off x="0" y="-6984"/>
            <a:ext cx="12192000" cy="1822198"/>
          </a:xfrm>
          <a:prstGeom prst="rect">
            <a:avLst/>
          </a:prstGeom>
        </p:spPr>
      </p:pic>
      <p:sp>
        <p:nvSpPr>
          <p:cNvPr id="23" name="Rectangle 22">
            <a:extLst>
              <a:ext uri="{FF2B5EF4-FFF2-40B4-BE49-F238E27FC236}">
                <a16:creationId xmlns:a16="http://schemas.microsoft.com/office/drawing/2014/main" id="{379ECA6F-8D04-432A-8626-632E02A0A2FF}"/>
              </a:ext>
            </a:extLst>
          </p:cNvPr>
          <p:cNvSpPr/>
          <p:nvPr/>
        </p:nvSpPr>
        <p:spPr>
          <a:xfrm rot="10800000">
            <a:off x="4860" y="-33582"/>
            <a:ext cx="12187140" cy="1848795"/>
          </a:xfrm>
          <a:prstGeom prst="rect">
            <a:avLst/>
          </a:prstGeom>
          <a:gradFill>
            <a:gsLst>
              <a:gs pos="14000">
                <a:schemeClr val="tx1">
                  <a:alpha val="74000"/>
                  <a:lumMod val="92000"/>
                  <a:lumOff val="8000"/>
                </a:schemeClr>
              </a:gs>
              <a:gs pos="80000">
                <a:schemeClr val="tx1">
                  <a:lumMod val="85000"/>
                  <a:lumOff val="15000"/>
                  <a:alpha val="6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76991BE-C6FA-4341-9E35-25331268570A}"/>
              </a:ext>
            </a:extLst>
          </p:cNvPr>
          <p:cNvSpPr/>
          <p:nvPr/>
        </p:nvSpPr>
        <p:spPr>
          <a:xfrm>
            <a:off x="7592176" y="1637342"/>
            <a:ext cx="4594964" cy="177872"/>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4">
            <a:extLst>
              <a:ext uri="{FF2B5EF4-FFF2-40B4-BE49-F238E27FC236}">
                <a16:creationId xmlns:a16="http://schemas.microsoft.com/office/drawing/2014/main" id="{2F32D427-B297-45F7-8075-520E105A7B90}"/>
              </a:ext>
            </a:extLst>
          </p:cNvPr>
          <p:cNvSpPr txBox="1">
            <a:spLocks/>
          </p:cNvSpPr>
          <p:nvPr/>
        </p:nvSpPr>
        <p:spPr>
          <a:xfrm>
            <a:off x="7503831" y="1024861"/>
            <a:ext cx="5028144" cy="5297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Alright Sans Black" panose="00000500000000000000" pitchFamily="50" charset="0"/>
              </a:rPr>
              <a:t>Short Term</a:t>
            </a:r>
          </a:p>
        </p:txBody>
      </p:sp>
      <p:pic>
        <p:nvPicPr>
          <p:cNvPr id="9" name="Picture 8">
            <a:extLst>
              <a:ext uri="{FF2B5EF4-FFF2-40B4-BE49-F238E27FC236}">
                <a16:creationId xmlns:a16="http://schemas.microsoft.com/office/drawing/2014/main" id="{7D8A7D14-011D-4B6A-9AD5-A684559763E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42925" y="514350"/>
            <a:ext cx="6551244" cy="5934075"/>
          </a:xfrm>
          <a:prstGeom prst="rect">
            <a:avLst/>
          </a:prstGeom>
        </p:spPr>
      </p:pic>
      <p:pic>
        <p:nvPicPr>
          <p:cNvPr id="10" name="Picture 9">
            <a:extLst>
              <a:ext uri="{FF2B5EF4-FFF2-40B4-BE49-F238E27FC236}">
                <a16:creationId xmlns:a16="http://schemas.microsoft.com/office/drawing/2014/main" id="{72BC90B9-8A81-4BB6-AE3E-BF200868810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592176" y="2286000"/>
            <a:ext cx="2224184" cy="2066925"/>
          </a:xfrm>
          <a:prstGeom prst="rect">
            <a:avLst/>
          </a:prstGeom>
        </p:spPr>
      </p:pic>
    </p:spTree>
    <p:extLst>
      <p:ext uri="{BB962C8B-B14F-4D97-AF65-F5344CB8AC3E}">
        <p14:creationId xmlns:p14="http://schemas.microsoft.com/office/powerpoint/2010/main" val="3345930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6C0B9B-1760-432E-969F-2AFA8949B47B}"/>
              </a:ext>
            </a:extLst>
          </p:cNvPr>
          <p:cNvSpPr/>
          <p:nvPr/>
        </p:nvSpPr>
        <p:spPr>
          <a:xfrm>
            <a:off x="3924081" y="1564429"/>
            <a:ext cx="7623484" cy="1169980"/>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uilding with a mountain in the background&#10;&#10;Description automatically generated with low confidence">
            <a:extLst>
              <a:ext uri="{FF2B5EF4-FFF2-40B4-BE49-F238E27FC236}">
                <a16:creationId xmlns:a16="http://schemas.microsoft.com/office/drawing/2014/main" id="{7666B3BB-034C-4BCE-A781-584B602B357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 y="-38786"/>
            <a:ext cx="5363309" cy="6896785"/>
          </a:xfrm>
          <a:prstGeom prst="rect">
            <a:avLst/>
          </a:prstGeom>
        </p:spPr>
      </p:pic>
      <p:sp>
        <p:nvSpPr>
          <p:cNvPr id="7" name="Rectangle 6">
            <a:extLst>
              <a:ext uri="{FF2B5EF4-FFF2-40B4-BE49-F238E27FC236}">
                <a16:creationId xmlns:a16="http://schemas.microsoft.com/office/drawing/2014/main" id="{E5EFB8B8-ACEE-45FB-A5F5-4AD6A43E3F9C}"/>
              </a:ext>
            </a:extLst>
          </p:cNvPr>
          <p:cNvSpPr/>
          <p:nvPr/>
        </p:nvSpPr>
        <p:spPr>
          <a:xfrm>
            <a:off x="4331678" y="1564428"/>
            <a:ext cx="7215887" cy="1169980"/>
          </a:xfrm>
          <a:prstGeom prst="rect">
            <a:avLst/>
          </a:prstGeom>
          <a:solidFill>
            <a:srgbClr val="EA8E2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25816" y="1852492"/>
            <a:ext cx="7504234" cy="881918"/>
          </a:xfrm>
        </p:spPr>
        <p:txBody>
          <a:bodyPr lIns="91440" tIns="45720" rIns="91440" bIns="45720" anchor="t"/>
          <a:lstStyle/>
          <a:p>
            <a:pPr algn="ctr"/>
            <a:r>
              <a:rPr lang="en-US" sz="3600" b="1" dirty="0">
                <a:solidFill>
                  <a:schemeClr val="bg1"/>
                </a:solidFill>
                <a:latin typeface="Alright Sans Black"/>
              </a:rPr>
              <a:t>Whose project is this? </a:t>
            </a:r>
            <a:endParaRPr lang="en-US" sz="3600" b="1" dirty="0">
              <a:solidFill>
                <a:schemeClr val="bg1"/>
              </a:solidFill>
              <a:latin typeface="Alright Sans Black" panose="00000500000000000000" pitchFamily="50" charset="0"/>
            </a:endParaRPr>
          </a:p>
        </p:txBody>
      </p:sp>
      <p:sp>
        <p:nvSpPr>
          <p:cNvPr id="3" name="TextBox 2"/>
          <p:cNvSpPr txBox="1"/>
          <p:nvPr/>
        </p:nvSpPr>
        <p:spPr>
          <a:xfrm>
            <a:off x="5599655" y="3156759"/>
            <a:ext cx="6169007" cy="2308324"/>
          </a:xfrm>
          <a:prstGeom prst="rect">
            <a:avLst/>
          </a:prstGeom>
          <a:noFill/>
        </p:spPr>
        <p:txBody>
          <a:bodyPr wrap="square" lIns="91440" tIns="45720" rIns="91440" bIns="45720" rtlCol="0" anchor="t">
            <a:spAutoFit/>
          </a:bodyPr>
          <a:lstStyle/>
          <a:p>
            <a:r>
              <a:rPr lang="en-US" dirty="0">
                <a:solidFill>
                  <a:srgbClr val="505050"/>
                </a:solidFill>
                <a:latin typeface="Alright Sans"/>
              </a:rPr>
              <a:t>Th</a:t>
            </a:r>
            <a:r>
              <a:rPr lang="en-US" sz="1800" b="0" i="0" u="none" strike="noStrike" baseline="0" dirty="0">
                <a:solidFill>
                  <a:srgbClr val="505050"/>
                </a:solidFill>
                <a:latin typeface="Alright Sans"/>
              </a:rPr>
              <a:t>e Master Plan was prepared by the Salt Lake City </a:t>
            </a:r>
            <a:br>
              <a:rPr lang="en-US" sz="1800" b="0" i="0" u="none" strike="noStrike" baseline="0" dirty="0">
                <a:solidFill>
                  <a:srgbClr val="505050"/>
                </a:solidFill>
                <a:latin typeface="Alright Sans"/>
              </a:rPr>
            </a:br>
            <a:r>
              <a:rPr lang="en-US" sz="1800" b="0" i="0" u="none" strike="noStrike" baseline="0" dirty="0">
                <a:solidFill>
                  <a:srgbClr val="505050"/>
                </a:solidFill>
                <a:latin typeface="Alright Sans"/>
              </a:rPr>
              <a:t>Department of Airports and their consultants.</a:t>
            </a:r>
          </a:p>
          <a:p>
            <a:endParaRPr lang="en-US" dirty="0">
              <a:solidFill>
                <a:srgbClr val="505050"/>
              </a:solidFill>
              <a:latin typeface="Alright Sans"/>
            </a:endParaRPr>
          </a:p>
          <a:p>
            <a:r>
              <a:rPr lang="en-US" sz="1800" b="0" i="0" u="none" strike="noStrike" baseline="0" dirty="0">
                <a:solidFill>
                  <a:srgbClr val="505050"/>
                </a:solidFill>
                <a:latin typeface="Alright Sans"/>
              </a:rPr>
              <a:t>The preparation of this document was financed in part through</a:t>
            </a:r>
            <a:r>
              <a:rPr lang="en-US" dirty="0">
                <a:solidFill>
                  <a:srgbClr val="505050"/>
                </a:solidFill>
                <a:latin typeface="Alright Sans"/>
              </a:rPr>
              <a:t> </a:t>
            </a:r>
            <a:r>
              <a:rPr lang="en-US" sz="1800" b="0" i="0" u="none" strike="noStrike" baseline="0" dirty="0">
                <a:solidFill>
                  <a:srgbClr val="505050"/>
                </a:solidFill>
                <a:latin typeface="Alright Sans"/>
              </a:rPr>
              <a:t>a planning grant from the Federal Aviation Administration (FAA)</a:t>
            </a:r>
            <a:r>
              <a:rPr lang="en-US" dirty="0">
                <a:solidFill>
                  <a:srgbClr val="505050"/>
                </a:solidFill>
                <a:latin typeface="Alright Sans"/>
              </a:rPr>
              <a:t> </a:t>
            </a:r>
            <a:r>
              <a:rPr lang="en-US" sz="1800" b="0" i="0" u="none" strike="noStrike" baseline="0" dirty="0">
                <a:solidFill>
                  <a:srgbClr val="505050"/>
                </a:solidFill>
                <a:latin typeface="Alright Sans"/>
              </a:rPr>
              <a:t>as provided under Section 505 of the Airport and Airways</a:t>
            </a:r>
            <a:r>
              <a:rPr lang="en-US" dirty="0">
                <a:solidFill>
                  <a:srgbClr val="505050"/>
                </a:solidFill>
                <a:latin typeface="Alright Sans"/>
              </a:rPr>
              <a:t> </a:t>
            </a:r>
            <a:r>
              <a:rPr lang="en-US" sz="1800" b="0" i="0" u="none" strike="noStrike" baseline="0" dirty="0">
                <a:solidFill>
                  <a:srgbClr val="505050"/>
                </a:solidFill>
                <a:latin typeface="Alright Sans"/>
              </a:rPr>
              <a:t>Improvement Act of 1982, as amended by the Airway Safety</a:t>
            </a:r>
            <a:r>
              <a:rPr lang="en-US" dirty="0">
                <a:solidFill>
                  <a:srgbClr val="505050"/>
                </a:solidFill>
                <a:latin typeface="Alright Sans"/>
              </a:rPr>
              <a:t> </a:t>
            </a:r>
            <a:r>
              <a:rPr lang="en-US" sz="1800" b="0" i="0" u="none" strike="noStrike" baseline="0" dirty="0">
                <a:solidFill>
                  <a:srgbClr val="505050"/>
                </a:solidFill>
                <a:latin typeface="Alright Sans"/>
              </a:rPr>
              <a:t>and Capacity Expansion Act of 1987.</a:t>
            </a:r>
            <a:r>
              <a:rPr lang="en-US" dirty="0">
                <a:solidFill>
                  <a:srgbClr val="505050"/>
                </a:solidFill>
                <a:latin typeface="Alright Sans"/>
              </a:rPr>
              <a:t> </a:t>
            </a:r>
            <a:endParaRPr lang="en-US" sz="1600" i="1" dirty="0">
              <a:solidFill>
                <a:srgbClr val="505050"/>
              </a:solidFill>
              <a:cs typeface="Calibri"/>
            </a:endParaRPr>
          </a:p>
        </p:txBody>
      </p:sp>
    </p:spTree>
    <p:extLst>
      <p:ext uri="{BB962C8B-B14F-4D97-AF65-F5344CB8AC3E}">
        <p14:creationId xmlns:p14="http://schemas.microsoft.com/office/powerpoint/2010/main" val="2440801325"/>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85BEB2-A471-4D2A-B408-C2EF078D2A09}"/>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flipH="1">
            <a:off x="0" y="-6984"/>
            <a:ext cx="12192000" cy="1822198"/>
          </a:xfrm>
          <a:prstGeom prst="rect">
            <a:avLst/>
          </a:prstGeom>
        </p:spPr>
      </p:pic>
      <p:sp>
        <p:nvSpPr>
          <p:cNvPr id="6" name="Rectangle 5">
            <a:extLst>
              <a:ext uri="{FF2B5EF4-FFF2-40B4-BE49-F238E27FC236}">
                <a16:creationId xmlns:a16="http://schemas.microsoft.com/office/drawing/2014/main" id="{EC7468B8-2A6B-4EB3-A8A7-7295C5AAB096}"/>
              </a:ext>
            </a:extLst>
          </p:cNvPr>
          <p:cNvSpPr/>
          <p:nvPr/>
        </p:nvSpPr>
        <p:spPr>
          <a:xfrm rot="10800000">
            <a:off x="4860" y="-33582"/>
            <a:ext cx="12187140" cy="1848795"/>
          </a:xfrm>
          <a:prstGeom prst="rect">
            <a:avLst/>
          </a:prstGeom>
          <a:gradFill>
            <a:gsLst>
              <a:gs pos="14000">
                <a:schemeClr val="tx1">
                  <a:alpha val="74000"/>
                  <a:lumMod val="92000"/>
                  <a:lumOff val="8000"/>
                </a:schemeClr>
              </a:gs>
              <a:gs pos="80000">
                <a:schemeClr val="tx1">
                  <a:lumMod val="85000"/>
                  <a:lumOff val="15000"/>
                  <a:alpha val="6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4BDB910-1097-46D9-A100-C46F7A3A05A8}"/>
              </a:ext>
            </a:extLst>
          </p:cNvPr>
          <p:cNvSpPr/>
          <p:nvPr/>
        </p:nvSpPr>
        <p:spPr>
          <a:xfrm>
            <a:off x="7592176" y="1637342"/>
            <a:ext cx="4594964" cy="177872"/>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4">
            <a:extLst>
              <a:ext uri="{FF2B5EF4-FFF2-40B4-BE49-F238E27FC236}">
                <a16:creationId xmlns:a16="http://schemas.microsoft.com/office/drawing/2014/main" id="{3D0FAB52-1D51-41B5-8453-1F5728DF0344}"/>
              </a:ext>
            </a:extLst>
          </p:cNvPr>
          <p:cNvSpPr txBox="1">
            <a:spLocks/>
          </p:cNvSpPr>
          <p:nvPr/>
        </p:nvSpPr>
        <p:spPr>
          <a:xfrm>
            <a:off x="7503831" y="1024861"/>
            <a:ext cx="5028144" cy="5297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Alright Sans Black" panose="00000500000000000000" pitchFamily="50" charset="0"/>
              </a:rPr>
              <a:t>Mid Term</a:t>
            </a:r>
          </a:p>
        </p:txBody>
      </p:sp>
      <p:pic>
        <p:nvPicPr>
          <p:cNvPr id="3" name="Picture 2">
            <a:extLst>
              <a:ext uri="{FF2B5EF4-FFF2-40B4-BE49-F238E27FC236}">
                <a16:creationId xmlns:a16="http://schemas.microsoft.com/office/drawing/2014/main" id="{C44164B0-8BEE-47E7-AEF9-992377A6D8A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42925" y="514350"/>
            <a:ext cx="6551244" cy="5934075"/>
          </a:xfrm>
          <a:prstGeom prst="rect">
            <a:avLst/>
          </a:prstGeom>
        </p:spPr>
      </p:pic>
      <p:pic>
        <p:nvPicPr>
          <p:cNvPr id="13" name="Picture 12">
            <a:extLst>
              <a:ext uri="{FF2B5EF4-FFF2-40B4-BE49-F238E27FC236}">
                <a16:creationId xmlns:a16="http://schemas.microsoft.com/office/drawing/2014/main" id="{303A96F3-30EF-4BF4-A119-D481F2F04B5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592176" y="2009774"/>
            <a:ext cx="2259294" cy="2943225"/>
          </a:xfrm>
          <a:prstGeom prst="rect">
            <a:avLst/>
          </a:prstGeom>
        </p:spPr>
      </p:pic>
    </p:spTree>
    <p:extLst>
      <p:ext uri="{BB962C8B-B14F-4D97-AF65-F5344CB8AC3E}">
        <p14:creationId xmlns:p14="http://schemas.microsoft.com/office/powerpoint/2010/main" val="3973326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D6D492-CCFE-4BDA-AE20-055D1A4032F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flipH="1">
            <a:off x="0" y="-6984"/>
            <a:ext cx="12192000" cy="1822198"/>
          </a:xfrm>
          <a:prstGeom prst="rect">
            <a:avLst/>
          </a:prstGeom>
        </p:spPr>
      </p:pic>
      <p:sp>
        <p:nvSpPr>
          <p:cNvPr id="6" name="Rectangle 5">
            <a:extLst>
              <a:ext uri="{FF2B5EF4-FFF2-40B4-BE49-F238E27FC236}">
                <a16:creationId xmlns:a16="http://schemas.microsoft.com/office/drawing/2014/main" id="{2C3FA6EB-F928-4F09-83E5-048E4CE42C52}"/>
              </a:ext>
            </a:extLst>
          </p:cNvPr>
          <p:cNvSpPr/>
          <p:nvPr/>
        </p:nvSpPr>
        <p:spPr>
          <a:xfrm rot="10800000">
            <a:off x="4860" y="-33582"/>
            <a:ext cx="12187140" cy="1848795"/>
          </a:xfrm>
          <a:prstGeom prst="rect">
            <a:avLst/>
          </a:prstGeom>
          <a:gradFill>
            <a:gsLst>
              <a:gs pos="14000">
                <a:schemeClr val="tx1">
                  <a:alpha val="74000"/>
                  <a:lumMod val="92000"/>
                  <a:lumOff val="8000"/>
                </a:schemeClr>
              </a:gs>
              <a:gs pos="80000">
                <a:schemeClr val="tx1">
                  <a:lumMod val="85000"/>
                  <a:lumOff val="15000"/>
                  <a:alpha val="6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0B3CF97-D650-4CBD-B19B-9C5DC0EA7686}"/>
              </a:ext>
            </a:extLst>
          </p:cNvPr>
          <p:cNvSpPr/>
          <p:nvPr/>
        </p:nvSpPr>
        <p:spPr>
          <a:xfrm>
            <a:off x="7592176" y="1637342"/>
            <a:ext cx="4594964" cy="177872"/>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2CFDFE0-7C30-42B2-A877-6B88C5EB8B28}"/>
              </a:ext>
            </a:extLst>
          </p:cNvPr>
          <p:cNvSpPr txBox="1"/>
          <p:nvPr/>
        </p:nvSpPr>
        <p:spPr>
          <a:xfrm>
            <a:off x="13734264" y="2211852"/>
            <a:ext cx="3369501" cy="3908762"/>
          </a:xfrm>
          <a:prstGeom prst="rect">
            <a:avLst/>
          </a:prstGeom>
          <a:noFill/>
        </p:spPr>
        <p:txBody>
          <a:bodyPr wrap="square" rtlCol="0">
            <a:spAutoFit/>
          </a:bodyPr>
          <a:lstStyle/>
          <a:p>
            <a:pPr marL="342900" indent="-342900">
              <a:spcAft>
                <a:spcPts val="1200"/>
              </a:spcAft>
              <a:buFont typeface="+mj-lt"/>
              <a:buAutoNum type="arabicPeriod" startAt="14"/>
            </a:pPr>
            <a:r>
              <a:rPr lang="en-US" sz="1200" dirty="0">
                <a:solidFill>
                  <a:srgbClr val="505050"/>
                </a:solidFill>
                <a:latin typeface="Alright Sans Regular" panose="00000400000000000000" pitchFamily="50" charset="0"/>
                <a:cs typeface="Segoe UI" panose="020B0502040204020203" pitchFamily="34" charset="0"/>
              </a:rPr>
              <a:t>Taxiway L Extension </a:t>
            </a:r>
            <a:br>
              <a:rPr lang="en-US" sz="1200" dirty="0">
                <a:solidFill>
                  <a:srgbClr val="505050"/>
                </a:solidFill>
                <a:latin typeface="Alright Sans Regular" panose="00000400000000000000" pitchFamily="50" charset="0"/>
                <a:cs typeface="Segoe UI" panose="020B0502040204020203" pitchFamily="34" charset="0"/>
              </a:rPr>
            </a:br>
            <a:r>
              <a:rPr lang="en-US" sz="1200" dirty="0">
                <a:solidFill>
                  <a:srgbClr val="505050"/>
                </a:solidFill>
                <a:latin typeface="Alright Sans Regular" panose="00000400000000000000" pitchFamily="50" charset="0"/>
                <a:cs typeface="Segoe UI" panose="020B0502040204020203" pitchFamily="34" charset="0"/>
              </a:rPr>
              <a:t>Phase I</a:t>
            </a:r>
          </a:p>
          <a:p>
            <a:pPr marL="342900" indent="-342900">
              <a:spcAft>
                <a:spcPts val="1200"/>
              </a:spcAft>
              <a:buFont typeface="+mj-lt"/>
              <a:buAutoNum type="arabicPeriod" startAt="14"/>
            </a:pPr>
            <a:r>
              <a:rPr lang="en-US" sz="1200" dirty="0">
                <a:solidFill>
                  <a:srgbClr val="505050"/>
                </a:solidFill>
                <a:latin typeface="Alright Sans Regular" panose="00000400000000000000" pitchFamily="50" charset="0"/>
                <a:cs typeface="Segoe UI" panose="020B0502040204020203" pitchFamily="34" charset="0"/>
              </a:rPr>
              <a:t>Taxiway L Extension </a:t>
            </a:r>
            <a:br>
              <a:rPr lang="en-US" sz="1200" dirty="0">
                <a:solidFill>
                  <a:srgbClr val="505050"/>
                </a:solidFill>
                <a:latin typeface="Alright Sans Regular" panose="00000400000000000000" pitchFamily="50" charset="0"/>
                <a:cs typeface="Segoe UI" panose="020B0502040204020203" pitchFamily="34" charset="0"/>
              </a:rPr>
            </a:br>
            <a:r>
              <a:rPr lang="en-US" sz="1200" dirty="0">
                <a:solidFill>
                  <a:srgbClr val="505050"/>
                </a:solidFill>
                <a:latin typeface="Alright Sans Regular" panose="00000400000000000000" pitchFamily="50" charset="0"/>
                <a:cs typeface="Segoe UI" panose="020B0502040204020203" pitchFamily="34" charset="0"/>
              </a:rPr>
              <a:t>Phase II</a:t>
            </a:r>
          </a:p>
          <a:p>
            <a:pPr marL="342900" indent="-342900">
              <a:spcAft>
                <a:spcPts val="1200"/>
              </a:spcAft>
              <a:buFont typeface="+mj-lt"/>
              <a:buAutoNum type="arabicPeriod" startAt="14"/>
            </a:pPr>
            <a:r>
              <a:rPr lang="en-US" sz="1200" dirty="0">
                <a:solidFill>
                  <a:srgbClr val="505050"/>
                </a:solidFill>
                <a:latin typeface="Alright Sans Regular" panose="00000400000000000000" pitchFamily="50" charset="0"/>
                <a:cs typeface="Segoe UI" panose="020B0502040204020203" pitchFamily="34" charset="0"/>
              </a:rPr>
              <a:t>Taxiway L Extension </a:t>
            </a:r>
            <a:br>
              <a:rPr lang="en-US" sz="1200" dirty="0">
                <a:solidFill>
                  <a:srgbClr val="505050"/>
                </a:solidFill>
                <a:latin typeface="Alright Sans Regular" panose="00000400000000000000" pitchFamily="50" charset="0"/>
                <a:cs typeface="Segoe UI" panose="020B0502040204020203" pitchFamily="34" charset="0"/>
              </a:rPr>
            </a:br>
            <a:r>
              <a:rPr lang="en-US" sz="1200" dirty="0">
                <a:solidFill>
                  <a:srgbClr val="505050"/>
                </a:solidFill>
                <a:latin typeface="Alright Sans Regular" panose="00000400000000000000" pitchFamily="50" charset="0"/>
                <a:cs typeface="Segoe UI" panose="020B0502040204020203" pitchFamily="34" charset="0"/>
              </a:rPr>
              <a:t>Phase III</a:t>
            </a:r>
          </a:p>
          <a:p>
            <a:pPr marL="342900" indent="-342900">
              <a:spcAft>
                <a:spcPts val="1200"/>
              </a:spcAft>
              <a:buFont typeface="+mj-lt"/>
              <a:buAutoNum type="arabicPeriod" startAt="14"/>
            </a:pPr>
            <a:r>
              <a:rPr lang="en-US" sz="1200" dirty="0">
                <a:solidFill>
                  <a:srgbClr val="505050"/>
                </a:solidFill>
                <a:latin typeface="Alright Sans Regular" panose="00000400000000000000" pitchFamily="50" charset="0"/>
                <a:cs typeface="Segoe UI" panose="020B0502040204020203" pitchFamily="34" charset="0"/>
              </a:rPr>
              <a:t>Power Line Mitigation</a:t>
            </a:r>
          </a:p>
          <a:p>
            <a:pPr marL="342900" indent="-342900">
              <a:spcAft>
                <a:spcPts val="1200"/>
              </a:spcAft>
              <a:buFont typeface="+mj-lt"/>
              <a:buAutoNum type="arabicPeriod" startAt="14"/>
            </a:pPr>
            <a:r>
              <a:rPr lang="en-US" sz="1200" dirty="0">
                <a:solidFill>
                  <a:srgbClr val="505050"/>
                </a:solidFill>
                <a:latin typeface="Alright Sans Regular" panose="00000400000000000000" pitchFamily="50" charset="0"/>
                <a:cs typeface="Segoe UI" panose="020B0502040204020203" pitchFamily="34" charset="0"/>
              </a:rPr>
              <a:t>2100 North Realignment</a:t>
            </a:r>
          </a:p>
          <a:p>
            <a:pPr marL="342900" indent="-342900">
              <a:spcAft>
                <a:spcPts val="1200"/>
              </a:spcAft>
              <a:buFont typeface="+mj-lt"/>
              <a:buAutoNum type="arabicPeriod" startAt="14"/>
            </a:pPr>
            <a:r>
              <a:rPr lang="en-US" sz="1200" dirty="0">
                <a:solidFill>
                  <a:srgbClr val="505050"/>
                </a:solidFill>
                <a:latin typeface="Alright Sans Regular" panose="00000400000000000000" pitchFamily="50" charset="0"/>
                <a:cs typeface="Segoe UI" panose="020B0502040204020203" pitchFamily="34" charset="0"/>
              </a:rPr>
              <a:t>Runway 16L-34R and </a:t>
            </a:r>
            <a:br>
              <a:rPr lang="en-US" sz="1200" dirty="0">
                <a:solidFill>
                  <a:srgbClr val="505050"/>
                </a:solidFill>
                <a:latin typeface="Alright Sans Regular" panose="00000400000000000000" pitchFamily="50" charset="0"/>
                <a:cs typeface="Segoe UI" panose="020B0502040204020203" pitchFamily="34" charset="0"/>
              </a:rPr>
            </a:br>
            <a:r>
              <a:rPr lang="en-US" sz="1200" dirty="0">
                <a:solidFill>
                  <a:srgbClr val="505050"/>
                </a:solidFill>
                <a:latin typeface="Alright Sans Regular" panose="00000400000000000000" pitchFamily="50" charset="0"/>
                <a:cs typeface="Segoe UI" panose="020B0502040204020203" pitchFamily="34" charset="0"/>
              </a:rPr>
              <a:t>Taxiway Extension</a:t>
            </a:r>
          </a:p>
          <a:p>
            <a:pPr marL="342900" indent="-342900">
              <a:spcAft>
                <a:spcPts val="1200"/>
              </a:spcAft>
              <a:buFont typeface="+mj-lt"/>
              <a:buAutoNum type="arabicPeriod" startAt="14"/>
            </a:pPr>
            <a:r>
              <a:rPr lang="en-US" sz="1200" dirty="0">
                <a:solidFill>
                  <a:srgbClr val="505050"/>
                </a:solidFill>
                <a:latin typeface="Alright Sans Regular" panose="00000400000000000000" pitchFamily="50" charset="0"/>
                <a:cs typeface="Segoe UI" panose="020B0502040204020203" pitchFamily="34" charset="0"/>
              </a:rPr>
              <a:t>Taxiway K5 Enhancement</a:t>
            </a:r>
          </a:p>
          <a:p>
            <a:pPr marL="342900" indent="-342900">
              <a:spcAft>
                <a:spcPts val="1200"/>
              </a:spcAft>
              <a:buFont typeface="+mj-lt"/>
              <a:buAutoNum type="arabicPeriod" startAt="14"/>
            </a:pPr>
            <a:r>
              <a:rPr lang="en-US" sz="1200" dirty="0">
                <a:solidFill>
                  <a:srgbClr val="505050"/>
                </a:solidFill>
                <a:latin typeface="Alright Sans Regular" panose="00000400000000000000" pitchFamily="50" charset="0"/>
                <a:cs typeface="Segoe UI" panose="020B0502040204020203" pitchFamily="34" charset="0"/>
              </a:rPr>
              <a:t>Cargo Apron Expansion</a:t>
            </a:r>
          </a:p>
          <a:p>
            <a:pPr marL="342900" indent="-342900">
              <a:spcAft>
                <a:spcPts val="1200"/>
              </a:spcAft>
              <a:buFont typeface="+mj-lt"/>
              <a:buAutoNum type="arabicPeriod" startAt="14"/>
            </a:pPr>
            <a:r>
              <a:rPr lang="en-US" sz="1200" dirty="0">
                <a:solidFill>
                  <a:srgbClr val="505050"/>
                </a:solidFill>
                <a:latin typeface="Alright Sans Regular" panose="00000400000000000000" pitchFamily="50" charset="0"/>
                <a:cs typeface="Segoe UI" panose="020B0502040204020203" pitchFamily="34" charset="0"/>
              </a:rPr>
              <a:t>Public Parking Phase III – </a:t>
            </a:r>
            <a:br>
              <a:rPr lang="en-US" sz="1200" dirty="0">
                <a:solidFill>
                  <a:srgbClr val="505050"/>
                </a:solidFill>
                <a:latin typeface="Alright Sans Regular" panose="00000400000000000000" pitchFamily="50" charset="0"/>
                <a:cs typeface="Segoe UI" panose="020B0502040204020203" pitchFamily="34" charset="0"/>
              </a:rPr>
            </a:br>
            <a:r>
              <a:rPr lang="en-US" sz="1200" dirty="0">
                <a:solidFill>
                  <a:srgbClr val="505050"/>
                </a:solidFill>
                <a:latin typeface="Alright Sans Regular" panose="00000400000000000000" pitchFamily="50" charset="0"/>
                <a:cs typeface="Segoe UI" panose="020B0502040204020203" pitchFamily="34" charset="0"/>
              </a:rPr>
              <a:t>Service Center Relocation</a:t>
            </a:r>
          </a:p>
        </p:txBody>
      </p:sp>
      <p:sp>
        <p:nvSpPr>
          <p:cNvPr id="13" name="Title 4">
            <a:extLst>
              <a:ext uri="{FF2B5EF4-FFF2-40B4-BE49-F238E27FC236}">
                <a16:creationId xmlns:a16="http://schemas.microsoft.com/office/drawing/2014/main" id="{3116EDC4-C173-4F1C-9FE5-D6D14658D9A5}"/>
              </a:ext>
            </a:extLst>
          </p:cNvPr>
          <p:cNvSpPr txBox="1">
            <a:spLocks/>
          </p:cNvSpPr>
          <p:nvPr/>
        </p:nvSpPr>
        <p:spPr>
          <a:xfrm>
            <a:off x="7503831" y="1024861"/>
            <a:ext cx="5028144" cy="5297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Alright Sans Black" panose="00000500000000000000" pitchFamily="50" charset="0"/>
              </a:rPr>
              <a:t>Long Term</a:t>
            </a:r>
          </a:p>
        </p:txBody>
      </p:sp>
      <p:sp>
        <p:nvSpPr>
          <p:cNvPr id="77" name="TextBox 76">
            <a:extLst>
              <a:ext uri="{FF2B5EF4-FFF2-40B4-BE49-F238E27FC236}">
                <a16:creationId xmlns:a16="http://schemas.microsoft.com/office/drawing/2014/main" id="{03DBCAE0-3194-43AD-87C3-E92A915F3B4E}"/>
              </a:ext>
            </a:extLst>
          </p:cNvPr>
          <p:cNvSpPr txBox="1"/>
          <p:nvPr/>
        </p:nvSpPr>
        <p:spPr>
          <a:xfrm>
            <a:off x="16247175" y="2213113"/>
            <a:ext cx="2555175" cy="3908762"/>
          </a:xfrm>
          <a:prstGeom prst="rect">
            <a:avLst/>
          </a:prstGeom>
          <a:noFill/>
        </p:spPr>
        <p:txBody>
          <a:bodyPr wrap="square" rtlCol="0">
            <a:spAutoFit/>
          </a:bodyPr>
          <a:lstStyle/>
          <a:p>
            <a:pPr marL="342900" indent="-342900">
              <a:spcAft>
                <a:spcPts val="1200"/>
              </a:spcAft>
              <a:buFont typeface="+mj-lt"/>
              <a:buAutoNum type="arabicPeriod" startAt="23"/>
            </a:pPr>
            <a:r>
              <a:rPr lang="en-US" sz="1200" dirty="0">
                <a:solidFill>
                  <a:srgbClr val="505050"/>
                </a:solidFill>
                <a:latin typeface="Alright Sans Regular" panose="00000400000000000000" pitchFamily="50" charset="0"/>
                <a:cs typeface="Segoe UI" panose="020B0502040204020203" pitchFamily="34" charset="0"/>
              </a:rPr>
              <a:t>CV Staging and </a:t>
            </a:r>
            <a:br>
              <a:rPr lang="en-US" sz="1200" dirty="0">
                <a:solidFill>
                  <a:srgbClr val="505050"/>
                </a:solidFill>
                <a:latin typeface="Alright Sans Regular" panose="00000400000000000000" pitchFamily="50" charset="0"/>
                <a:cs typeface="Segoe UI" panose="020B0502040204020203" pitchFamily="34" charset="0"/>
              </a:rPr>
            </a:br>
            <a:r>
              <a:rPr lang="en-US" sz="1200" dirty="0">
                <a:solidFill>
                  <a:srgbClr val="505050"/>
                </a:solidFill>
                <a:latin typeface="Alright Sans Regular" panose="00000400000000000000" pitchFamily="50" charset="0"/>
                <a:cs typeface="Segoe UI" panose="020B0502040204020203" pitchFamily="34" charset="0"/>
              </a:rPr>
              <a:t>Park ‘n’ Wait</a:t>
            </a:r>
          </a:p>
          <a:p>
            <a:pPr marL="342900" indent="-342900">
              <a:spcAft>
                <a:spcPts val="1200"/>
              </a:spcAft>
              <a:buFont typeface="+mj-lt"/>
              <a:buAutoNum type="arabicPeriod" startAt="23"/>
            </a:pPr>
            <a:r>
              <a:rPr lang="en-US" sz="1200" dirty="0">
                <a:solidFill>
                  <a:srgbClr val="505050"/>
                </a:solidFill>
                <a:latin typeface="Alright Sans Regular" panose="00000400000000000000" pitchFamily="50" charset="0"/>
                <a:cs typeface="Segoe UI" panose="020B0502040204020203" pitchFamily="34" charset="0"/>
              </a:rPr>
              <a:t>Public Parking Phase IV – </a:t>
            </a:r>
            <a:br>
              <a:rPr lang="en-US" sz="1200" dirty="0">
                <a:solidFill>
                  <a:srgbClr val="505050"/>
                </a:solidFill>
                <a:latin typeface="Alright Sans Regular" panose="00000400000000000000" pitchFamily="50" charset="0"/>
                <a:cs typeface="Segoe UI" panose="020B0502040204020203" pitchFamily="34" charset="0"/>
              </a:rPr>
            </a:br>
            <a:r>
              <a:rPr lang="en-US" sz="1200" dirty="0">
                <a:solidFill>
                  <a:srgbClr val="505050"/>
                </a:solidFill>
                <a:latin typeface="Alright Sans Regular" panose="00000400000000000000" pitchFamily="50" charset="0"/>
                <a:cs typeface="Segoe UI" panose="020B0502040204020203" pitchFamily="34" charset="0"/>
              </a:rPr>
              <a:t>Garage Parking Expansion</a:t>
            </a:r>
          </a:p>
          <a:p>
            <a:pPr marL="342900" indent="-342900">
              <a:spcAft>
                <a:spcPts val="1200"/>
              </a:spcAft>
              <a:buFont typeface="+mj-lt"/>
              <a:buAutoNum type="arabicPeriod" startAt="23"/>
            </a:pPr>
            <a:r>
              <a:rPr lang="en-US" sz="1200" dirty="0">
                <a:solidFill>
                  <a:srgbClr val="505050"/>
                </a:solidFill>
                <a:latin typeface="Alright Sans Regular" panose="00000400000000000000" pitchFamily="50" charset="0"/>
                <a:cs typeface="Segoe UI" panose="020B0502040204020203" pitchFamily="34" charset="0"/>
              </a:rPr>
              <a:t>South End Around Taxiway</a:t>
            </a:r>
          </a:p>
          <a:p>
            <a:pPr marL="342900" indent="-342900">
              <a:spcAft>
                <a:spcPts val="1200"/>
              </a:spcAft>
              <a:buFont typeface="+mj-lt"/>
              <a:buAutoNum type="arabicPeriod" startAt="23"/>
            </a:pPr>
            <a:r>
              <a:rPr lang="en-US" sz="1200" dirty="0">
                <a:solidFill>
                  <a:srgbClr val="505050"/>
                </a:solidFill>
                <a:latin typeface="Alright Sans Regular" panose="00000400000000000000" pitchFamily="50" charset="0"/>
                <a:cs typeface="Segoe UI" panose="020B0502040204020203" pitchFamily="34" charset="0"/>
              </a:rPr>
              <a:t>16R Deicing Pad</a:t>
            </a:r>
          </a:p>
          <a:p>
            <a:pPr marL="342900" indent="-342900">
              <a:spcAft>
                <a:spcPts val="1200"/>
              </a:spcAft>
              <a:buFont typeface="+mj-lt"/>
              <a:buAutoNum type="arabicPeriod" startAt="23"/>
            </a:pPr>
            <a:r>
              <a:rPr lang="en-US" sz="1200" dirty="0">
                <a:solidFill>
                  <a:srgbClr val="505050"/>
                </a:solidFill>
                <a:latin typeface="Alright Sans Regular" panose="00000400000000000000" pitchFamily="50" charset="0"/>
                <a:cs typeface="Segoe UI" panose="020B0502040204020203" pitchFamily="34" charset="0"/>
              </a:rPr>
              <a:t>RWY 16L-34R High-Speed </a:t>
            </a:r>
            <a:br>
              <a:rPr lang="en-US" sz="1200" dirty="0">
                <a:solidFill>
                  <a:srgbClr val="505050"/>
                </a:solidFill>
                <a:latin typeface="Alright Sans Regular" panose="00000400000000000000" pitchFamily="50" charset="0"/>
                <a:cs typeface="Segoe UI" panose="020B0502040204020203" pitchFamily="34" charset="0"/>
              </a:rPr>
            </a:br>
            <a:r>
              <a:rPr lang="en-US" sz="1200" dirty="0">
                <a:solidFill>
                  <a:srgbClr val="505050"/>
                </a:solidFill>
                <a:latin typeface="Alright Sans Regular" panose="00000400000000000000" pitchFamily="50" charset="0"/>
                <a:cs typeface="Segoe UI" panose="020B0502040204020203" pitchFamily="34" charset="0"/>
              </a:rPr>
              <a:t>Taxiway Optimization</a:t>
            </a:r>
          </a:p>
          <a:p>
            <a:pPr marL="342900" indent="-342900">
              <a:spcAft>
                <a:spcPts val="1200"/>
              </a:spcAft>
              <a:buFont typeface="+mj-lt"/>
              <a:buAutoNum type="arabicPeriod" startAt="23"/>
            </a:pPr>
            <a:r>
              <a:rPr lang="en-US" sz="1200" dirty="0">
                <a:solidFill>
                  <a:srgbClr val="505050"/>
                </a:solidFill>
                <a:latin typeface="Alright Sans Regular" panose="00000400000000000000" pitchFamily="50" charset="0"/>
                <a:cs typeface="Segoe UI" panose="020B0502040204020203" pitchFamily="34" charset="0"/>
              </a:rPr>
              <a:t>Rental Car / Public </a:t>
            </a:r>
            <a:br>
              <a:rPr lang="en-US" sz="1200" dirty="0">
                <a:solidFill>
                  <a:srgbClr val="505050"/>
                </a:solidFill>
                <a:latin typeface="Alright Sans Regular" panose="00000400000000000000" pitchFamily="50" charset="0"/>
                <a:cs typeface="Segoe UI" panose="020B0502040204020203" pitchFamily="34" charset="0"/>
              </a:rPr>
            </a:br>
            <a:r>
              <a:rPr lang="en-US" sz="1200" dirty="0">
                <a:solidFill>
                  <a:srgbClr val="505050"/>
                </a:solidFill>
                <a:latin typeface="Alright Sans Regular" panose="00000400000000000000" pitchFamily="50" charset="0"/>
                <a:cs typeface="Segoe UI" panose="020B0502040204020203" pitchFamily="34" charset="0"/>
              </a:rPr>
              <a:t>Parking Expansion</a:t>
            </a:r>
          </a:p>
          <a:p>
            <a:pPr marL="342900" indent="-342900">
              <a:spcAft>
                <a:spcPts val="1200"/>
              </a:spcAft>
              <a:buFont typeface="+mj-lt"/>
              <a:buAutoNum type="arabicPeriod" startAt="23"/>
            </a:pPr>
            <a:r>
              <a:rPr lang="en-US" sz="1200" dirty="0">
                <a:solidFill>
                  <a:srgbClr val="505050"/>
                </a:solidFill>
                <a:latin typeface="Alright Sans Regular" panose="00000400000000000000" pitchFamily="50" charset="0"/>
                <a:cs typeface="Segoe UI" panose="020B0502040204020203" pitchFamily="34" charset="0"/>
              </a:rPr>
              <a:t>ARFF Relocation</a:t>
            </a:r>
          </a:p>
          <a:p>
            <a:pPr marL="342900" indent="-342900">
              <a:spcAft>
                <a:spcPts val="1200"/>
              </a:spcAft>
              <a:buFont typeface="+mj-lt"/>
              <a:buAutoNum type="arabicPeriod" startAt="23"/>
            </a:pPr>
            <a:r>
              <a:rPr lang="en-US" sz="1200" dirty="0">
                <a:solidFill>
                  <a:srgbClr val="505050"/>
                </a:solidFill>
                <a:latin typeface="Alright Sans Regular" panose="00000400000000000000" pitchFamily="50" charset="0"/>
                <a:cs typeface="Segoe UI" panose="020B0502040204020203" pitchFamily="34" charset="0"/>
              </a:rPr>
              <a:t>Airport Maintenance </a:t>
            </a:r>
            <a:br>
              <a:rPr lang="en-US" sz="1200" dirty="0">
                <a:solidFill>
                  <a:srgbClr val="505050"/>
                </a:solidFill>
                <a:latin typeface="Alright Sans Regular" panose="00000400000000000000" pitchFamily="50" charset="0"/>
                <a:cs typeface="Segoe UI" panose="020B0502040204020203" pitchFamily="34" charset="0"/>
              </a:rPr>
            </a:br>
            <a:r>
              <a:rPr lang="en-US" sz="1200" dirty="0">
                <a:solidFill>
                  <a:srgbClr val="505050"/>
                </a:solidFill>
                <a:latin typeface="Alright Sans Regular" panose="00000400000000000000" pitchFamily="50" charset="0"/>
                <a:cs typeface="Segoe UI" panose="020B0502040204020203" pitchFamily="34" charset="0"/>
              </a:rPr>
              <a:t>Relocation</a:t>
            </a:r>
          </a:p>
          <a:p>
            <a:pPr marL="342900" indent="-342900">
              <a:spcAft>
                <a:spcPts val="1200"/>
              </a:spcAft>
              <a:buFont typeface="+mj-lt"/>
              <a:buAutoNum type="arabicPeriod" startAt="23"/>
            </a:pPr>
            <a:r>
              <a:rPr lang="en-US" sz="1200" dirty="0">
                <a:solidFill>
                  <a:srgbClr val="505050"/>
                </a:solidFill>
                <a:latin typeface="Alright Sans Regular" panose="00000400000000000000" pitchFamily="50" charset="0"/>
                <a:cs typeface="Segoe UI" panose="020B0502040204020203" pitchFamily="34" charset="0"/>
              </a:rPr>
              <a:t>Concourse B Build Out</a:t>
            </a:r>
          </a:p>
        </p:txBody>
      </p:sp>
      <p:pic>
        <p:nvPicPr>
          <p:cNvPr id="79" name="Picture 78">
            <a:extLst>
              <a:ext uri="{FF2B5EF4-FFF2-40B4-BE49-F238E27FC236}">
                <a16:creationId xmlns:a16="http://schemas.microsoft.com/office/drawing/2014/main" id="{3D3E897E-354C-4107-A45B-30174796067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42925" y="514350"/>
            <a:ext cx="6762751" cy="5829300"/>
          </a:xfrm>
          <a:prstGeom prst="rect">
            <a:avLst/>
          </a:prstGeom>
        </p:spPr>
      </p:pic>
      <p:pic>
        <p:nvPicPr>
          <p:cNvPr id="80" name="Picture 79">
            <a:extLst>
              <a:ext uri="{FF2B5EF4-FFF2-40B4-BE49-F238E27FC236}">
                <a16:creationId xmlns:a16="http://schemas.microsoft.com/office/drawing/2014/main" id="{C1B889FE-C81B-4AB5-BA92-48852544A16C}"/>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791450" y="2124075"/>
            <a:ext cx="2027137" cy="4219575"/>
          </a:xfrm>
          <a:prstGeom prst="rect">
            <a:avLst/>
          </a:prstGeom>
        </p:spPr>
      </p:pic>
      <p:pic>
        <p:nvPicPr>
          <p:cNvPr id="81" name="Picture 80">
            <a:extLst>
              <a:ext uri="{FF2B5EF4-FFF2-40B4-BE49-F238E27FC236}">
                <a16:creationId xmlns:a16="http://schemas.microsoft.com/office/drawing/2014/main" id="{A860EDC2-B44C-4A55-AF75-A0B2FDB3FE38}"/>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9943636" y="2505074"/>
            <a:ext cx="2027137" cy="1386689"/>
          </a:xfrm>
          <a:prstGeom prst="rect">
            <a:avLst/>
          </a:prstGeom>
        </p:spPr>
      </p:pic>
    </p:spTree>
    <p:extLst>
      <p:ext uri="{BB962C8B-B14F-4D97-AF65-F5344CB8AC3E}">
        <p14:creationId xmlns:p14="http://schemas.microsoft.com/office/powerpoint/2010/main" val="3582023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sky, beach, ocean&#10;&#10;Description automatically generated">
            <a:extLst>
              <a:ext uri="{FF2B5EF4-FFF2-40B4-BE49-F238E27FC236}">
                <a16:creationId xmlns:a16="http://schemas.microsoft.com/office/drawing/2014/main" id="{6BE71E0F-0A51-4007-8B17-72D75151D99C}"/>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091739" y="0"/>
            <a:ext cx="11100261" cy="6858000"/>
          </a:xfrm>
          <a:prstGeom prst="rect">
            <a:avLst/>
          </a:prstGeom>
        </p:spPr>
      </p:pic>
      <p:sp>
        <p:nvSpPr>
          <p:cNvPr id="15" name="Rectangle 14">
            <a:extLst>
              <a:ext uri="{FF2B5EF4-FFF2-40B4-BE49-F238E27FC236}">
                <a16:creationId xmlns:a16="http://schemas.microsoft.com/office/drawing/2014/main" id="{41A08520-7490-44DE-9D1A-E7EF1CF38D64}"/>
              </a:ext>
            </a:extLst>
          </p:cNvPr>
          <p:cNvSpPr/>
          <p:nvPr/>
        </p:nvSpPr>
        <p:spPr>
          <a:xfrm>
            <a:off x="1091738" y="0"/>
            <a:ext cx="11100261" cy="6858000"/>
          </a:xfrm>
          <a:prstGeom prst="rect">
            <a:avLst/>
          </a:prstGeom>
          <a:solidFill>
            <a:schemeClr val="tx1">
              <a:lumMod val="85000"/>
              <a:lumOff val="1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1851E18-EEE8-4949-A00B-6231EDC3EAE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171394" y="1016758"/>
            <a:ext cx="6848474" cy="5106456"/>
          </a:xfrm>
          <a:prstGeom prst="rect">
            <a:avLst/>
          </a:prstGeom>
        </p:spPr>
      </p:pic>
      <p:sp>
        <p:nvSpPr>
          <p:cNvPr id="10" name="Rectangle 9">
            <a:extLst>
              <a:ext uri="{FF2B5EF4-FFF2-40B4-BE49-F238E27FC236}">
                <a16:creationId xmlns:a16="http://schemas.microsoft.com/office/drawing/2014/main" id="{F623A617-406B-4DF5-8252-059B9B1A4DDE}"/>
              </a:ext>
            </a:extLst>
          </p:cNvPr>
          <p:cNvSpPr/>
          <p:nvPr/>
        </p:nvSpPr>
        <p:spPr>
          <a:xfrm>
            <a:off x="544286" y="734786"/>
            <a:ext cx="4562748" cy="1112082"/>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5527296D-1AC5-4E49-A4BA-0327A722D662}"/>
              </a:ext>
            </a:extLst>
          </p:cNvPr>
          <p:cNvSpPr txBox="1">
            <a:spLocks/>
          </p:cNvSpPr>
          <p:nvPr/>
        </p:nvSpPr>
        <p:spPr>
          <a:xfrm>
            <a:off x="1091739" y="831205"/>
            <a:ext cx="4123065" cy="1015663"/>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000" kern="1200">
                <a:solidFill>
                  <a:srgbClr val="00A3DD"/>
                </a:solidFill>
                <a:latin typeface="+mn-lt"/>
                <a:ea typeface="Segoe UI" panose="020B0502040204020203" pitchFamily="34" charset="0"/>
                <a:cs typeface="Segoe UI" panose="020B0502040204020203" pitchFamily="34" charset="0"/>
              </a:defRPr>
            </a:lvl1pPr>
          </a:lstStyle>
          <a:p>
            <a:pPr>
              <a:lnSpc>
                <a:spcPts val="3600"/>
              </a:lnSpc>
              <a:spcBef>
                <a:spcPts val="0"/>
              </a:spcBef>
              <a:spcAft>
                <a:spcPts val="600"/>
              </a:spcAft>
            </a:pPr>
            <a:r>
              <a:rPr lang="en-US" sz="3600" dirty="0">
                <a:solidFill>
                  <a:schemeClr val="bg1"/>
                </a:solidFill>
                <a:latin typeface="Alright Sans Black" panose="00000500000000000000" pitchFamily="50" charset="0"/>
              </a:rPr>
              <a:t>Development Costs</a:t>
            </a:r>
          </a:p>
        </p:txBody>
      </p:sp>
    </p:spTree>
    <p:extLst>
      <p:ext uri="{BB962C8B-B14F-4D97-AF65-F5344CB8AC3E}">
        <p14:creationId xmlns:p14="http://schemas.microsoft.com/office/powerpoint/2010/main" val="2591722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uds in the sky&#10;&#10;Description automatically generated">
            <a:extLst>
              <a:ext uri="{FF2B5EF4-FFF2-40B4-BE49-F238E27FC236}">
                <a16:creationId xmlns:a16="http://schemas.microsoft.com/office/drawing/2014/main" id="{801BCAD5-121F-49A0-868C-DE5AC2AE81BA}"/>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 y="0"/>
            <a:ext cx="1907931" cy="6906358"/>
          </a:xfrm>
          <a:prstGeom prst="rect">
            <a:avLst/>
          </a:prstGeom>
        </p:spPr>
      </p:pic>
      <p:sp>
        <p:nvSpPr>
          <p:cNvPr id="12" name="Rectangle 11">
            <a:extLst>
              <a:ext uri="{FF2B5EF4-FFF2-40B4-BE49-F238E27FC236}">
                <a16:creationId xmlns:a16="http://schemas.microsoft.com/office/drawing/2014/main" id="{9506B14E-AAFB-4F78-83AB-89051AD1615A}"/>
              </a:ext>
            </a:extLst>
          </p:cNvPr>
          <p:cNvSpPr/>
          <p:nvPr/>
        </p:nvSpPr>
        <p:spPr>
          <a:xfrm>
            <a:off x="0" y="895611"/>
            <a:ext cx="2680570" cy="176524"/>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18FE01B-9B06-4976-856C-88BADB29B60F}"/>
              </a:ext>
            </a:extLst>
          </p:cNvPr>
          <p:cNvSpPr/>
          <p:nvPr/>
        </p:nvSpPr>
        <p:spPr>
          <a:xfrm>
            <a:off x="0" y="-8131"/>
            <a:ext cx="6520070" cy="970240"/>
          </a:xfrm>
          <a:prstGeom prst="rect">
            <a:avLst/>
          </a:prstGeom>
          <a:solidFill>
            <a:srgbClr val="343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97C4E3E-1B19-4E19-BE54-C8E38B22B1A6}"/>
              </a:ext>
            </a:extLst>
          </p:cNvPr>
          <p:cNvSpPr txBox="1">
            <a:spLocks/>
          </p:cNvSpPr>
          <p:nvPr/>
        </p:nvSpPr>
        <p:spPr>
          <a:xfrm>
            <a:off x="286647" y="228849"/>
            <a:ext cx="5946775" cy="590931"/>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000" kern="1200">
                <a:solidFill>
                  <a:srgbClr val="00A3DD"/>
                </a:solidFill>
                <a:latin typeface="+mn-lt"/>
                <a:ea typeface="Segoe UI" panose="020B0502040204020203" pitchFamily="34" charset="0"/>
                <a:cs typeface="Segoe UI" panose="020B0502040204020203" pitchFamily="34" charset="0"/>
              </a:defRPr>
            </a:lvl1pPr>
          </a:lstStyle>
          <a:p>
            <a:pPr>
              <a:spcAft>
                <a:spcPts val="600"/>
              </a:spcAft>
            </a:pPr>
            <a:r>
              <a:rPr lang="en-US" sz="3600" b="1" dirty="0">
                <a:solidFill>
                  <a:schemeClr val="bg1"/>
                </a:solidFill>
                <a:latin typeface="Alright Sans Black" panose="00000500000000000000" pitchFamily="50" charset="0"/>
              </a:rPr>
              <a:t>Thank you</a:t>
            </a:r>
          </a:p>
        </p:txBody>
      </p:sp>
      <p:pic>
        <p:nvPicPr>
          <p:cNvPr id="11" name="Picture 10">
            <a:extLst>
              <a:ext uri="{FF2B5EF4-FFF2-40B4-BE49-F238E27FC236}">
                <a16:creationId xmlns:a16="http://schemas.microsoft.com/office/drawing/2014/main" id="{A357823E-3D93-472D-8D11-6F79D4F4304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954833" y="1715391"/>
            <a:ext cx="1416803" cy="456075"/>
          </a:xfrm>
          <a:prstGeom prst="rect">
            <a:avLst/>
          </a:prstGeom>
        </p:spPr>
      </p:pic>
      <p:cxnSp>
        <p:nvCxnSpPr>
          <p:cNvPr id="13" name="Straight Connector 12">
            <a:extLst>
              <a:ext uri="{FF2B5EF4-FFF2-40B4-BE49-F238E27FC236}">
                <a16:creationId xmlns:a16="http://schemas.microsoft.com/office/drawing/2014/main" id="{A154733C-3FDF-49FE-94F1-F33C2E85BB26}"/>
              </a:ext>
            </a:extLst>
          </p:cNvPr>
          <p:cNvCxnSpPr/>
          <p:nvPr/>
        </p:nvCxnSpPr>
        <p:spPr>
          <a:xfrm>
            <a:off x="6662723" y="2243883"/>
            <a:ext cx="0" cy="521208"/>
          </a:xfrm>
          <a:prstGeom prst="line">
            <a:avLst/>
          </a:prstGeom>
          <a:ln w="1905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3284F7CA-336E-4BF8-9930-3C71BD714707}"/>
              </a:ext>
            </a:extLst>
          </p:cNvPr>
          <p:cNvSpPr txBox="1"/>
          <p:nvPr/>
        </p:nvSpPr>
        <p:spPr>
          <a:xfrm>
            <a:off x="2253678" y="3923485"/>
            <a:ext cx="1476917" cy="400110"/>
          </a:xfrm>
          <a:prstGeom prst="rect">
            <a:avLst/>
          </a:prstGeom>
          <a:noFill/>
        </p:spPr>
        <p:txBody>
          <a:bodyPr wrap="square" rtlCol="0">
            <a:spAutoFit/>
          </a:bodyPr>
          <a:lstStyle/>
          <a:p>
            <a:pPr algn="ctr">
              <a:spcAft>
                <a:spcPts val="1200"/>
              </a:spcAft>
            </a:pPr>
            <a:r>
              <a:rPr lang="en-US" sz="1000" i="1" dirty="0"/>
              <a:t>Airspace System Planning</a:t>
            </a:r>
          </a:p>
        </p:txBody>
      </p:sp>
      <p:sp>
        <p:nvSpPr>
          <p:cNvPr id="15" name="TextBox 14">
            <a:extLst>
              <a:ext uri="{FF2B5EF4-FFF2-40B4-BE49-F238E27FC236}">
                <a16:creationId xmlns:a16="http://schemas.microsoft.com/office/drawing/2014/main" id="{297383C3-E46F-4374-91E5-DEA6A82B0A05}"/>
              </a:ext>
            </a:extLst>
          </p:cNvPr>
          <p:cNvSpPr txBox="1"/>
          <p:nvPr/>
        </p:nvSpPr>
        <p:spPr>
          <a:xfrm>
            <a:off x="5520822" y="3923485"/>
            <a:ext cx="1480196" cy="400110"/>
          </a:xfrm>
          <a:prstGeom prst="rect">
            <a:avLst/>
          </a:prstGeom>
          <a:noFill/>
        </p:spPr>
        <p:txBody>
          <a:bodyPr wrap="square" rtlCol="0">
            <a:spAutoFit/>
          </a:bodyPr>
          <a:lstStyle/>
          <a:p>
            <a:pPr algn="ctr">
              <a:spcAft>
                <a:spcPts val="1200"/>
              </a:spcAft>
            </a:pPr>
            <a:r>
              <a:rPr lang="en-US" sz="1000" i="1" dirty="0"/>
              <a:t>Aviation Noise Consulting </a:t>
            </a:r>
            <a:r>
              <a:rPr lang="en-US" sz="1000" b="1" i="1" dirty="0"/>
              <a:t>(DBE)</a:t>
            </a:r>
          </a:p>
        </p:txBody>
      </p:sp>
      <p:sp>
        <p:nvSpPr>
          <p:cNvPr id="16" name="TextBox 15">
            <a:extLst>
              <a:ext uri="{FF2B5EF4-FFF2-40B4-BE49-F238E27FC236}">
                <a16:creationId xmlns:a16="http://schemas.microsoft.com/office/drawing/2014/main" id="{58D8F6DB-62AB-4B2C-B94C-A33038328B8B}"/>
              </a:ext>
            </a:extLst>
          </p:cNvPr>
          <p:cNvSpPr txBox="1"/>
          <p:nvPr/>
        </p:nvSpPr>
        <p:spPr>
          <a:xfrm>
            <a:off x="7202672" y="3923485"/>
            <a:ext cx="1360131" cy="400110"/>
          </a:xfrm>
          <a:prstGeom prst="rect">
            <a:avLst/>
          </a:prstGeom>
          <a:noFill/>
        </p:spPr>
        <p:txBody>
          <a:bodyPr wrap="square" rtlCol="0">
            <a:spAutoFit/>
          </a:bodyPr>
          <a:lstStyle/>
          <a:p>
            <a:pPr algn="ctr">
              <a:spcAft>
                <a:spcPts val="1200"/>
              </a:spcAft>
            </a:pPr>
            <a:r>
              <a:rPr lang="en-US" sz="1000" i="1" dirty="0"/>
              <a:t>Land </a:t>
            </a:r>
            <a:br>
              <a:rPr lang="en-US" sz="1000" i="1" dirty="0"/>
            </a:br>
            <a:r>
              <a:rPr lang="en-US" sz="1000" i="1" dirty="0"/>
              <a:t>Development</a:t>
            </a:r>
          </a:p>
        </p:txBody>
      </p:sp>
      <p:sp>
        <p:nvSpPr>
          <p:cNvPr id="17" name="TextBox 16">
            <a:extLst>
              <a:ext uri="{FF2B5EF4-FFF2-40B4-BE49-F238E27FC236}">
                <a16:creationId xmlns:a16="http://schemas.microsoft.com/office/drawing/2014/main" id="{C5969FE8-3C68-4F8C-9CC6-6D1EEF0A00D6}"/>
              </a:ext>
            </a:extLst>
          </p:cNvPr>
          <p:cNvSpPr txBox="1"/>
          <p:nvPr/>
        </p:nvSpPr>
        <p:spPr>
          <a:xfrm>
            <a:off x="3959036" y="3923485"/>
            <a:ext cx="1360131" cy="400110"/>
          </a:xfrm>
          <a:prstGeom prst="rect">
            <a:avLst/>
          </a:prstGeom>
          <a:noFill/>
        </p:spPr>
        <p:txBody>
          <a:bodyPr wrap="square" rtlCol="0">
            <a:spAutoFit/>
          </a:bodyPr>
          <a:lstStyle/>
          <a:p>
            <a:pPr algn="ctr">
              <a:spcAft>
                <a:spcPts val="1200"/>
              </a:spcAft>
            </a:pPr>
            <a:r>
              <a:rPr lang="en-US" sz="1000" i="1" dirty="0"/>
              <a:t>Airport</a:t>
            </a:r>
            <a:br>
              <a:rPr lang="en-US" sz="1000" i="1" dirty="0"/>
            </a:br>
            <a:r>
              <a:rPr lang="en-US" sz="1000" i="1" dirty="0"/>
              <a:t>GIS</a:t>
            </a:r>
          </a:p>
        </p:txBody>
      </p:sp>
      <p:sp>
        <p:nvSpPr>
          <p:cNvPr id="18" name="TextBox 17">
            <a:extLst>
              <a:ext uri="{FF2B5EF4-FFF2-40B4-BE49-F238E27FC236}">
                <a16:creationId xmlns:a16="http://schemas.microsoft.com/office/drawing/2014/main" id="{76A85EF2-BA52-41CF-A89A-3712B2EA2275}"/>
              </a:ext>
            </a:extLst>
          </p:cNvPr>
          <p:cNvSpPr txBox="1"/>
          <p:nvPr/>
        </p:nvSpPr>
        <p:spPr>
          <a:xfrm>
            <a:off x="8767108" y="3923485"/>
            <a:ext cx="1465959" cy="246221"/>
          </a:xfrm>
          <a:prstGeom prst="rect">
            <a:avLst/>
          </a:prstGeom>
          <a:noFill/>
        </p:spPr>
        <p:txBody>
          <a:bodyPr wrap="square" rtlCol="0">
            <a:spAutoFit/>
          </a:bodyPr>
          <a:lstStyle/>
          <a:p>
            <a:pPr algn="ctr">
              <a:spcAft>
                <a:spcPts val="1200"/>
              </a:spcAft>
            </a:pPr>
            <a:r>
              <a:rPr lang="en-US" sz="1000" i="1" dirty="0"/>
              <a:t>Tower Siting/Airspace</a:t>
            </a:r>
            <a:endParaRPr lang="en-US" sz="1000" b="1" dirty="0">
              <a:solidFill>
                <a:srgbClr val="0073C6"/>
              </a:solidFill>
            </a:endParaRPr>
          </a:p>
        </p:txBody>
      </p:sp>
      <p:sp>
        <p:nvSpPr>
          <p:cNvPr id="19" name="TextBox 18">
            <a:extLst>
              <a:ext uri="{FF2B5EF4-FFF2-40B4-BE49-F238E27FC236}">
                <a16:creationId xmlns:a16="http://schemas.microsoft.com/office/drawing/2014/main" id="{AE297150-C977-45C4-98FD-FCEF7C724A07}"/>
              </a:ext>
            </a:extLst>
          </p:cNvPr>
          <p:cNvSpPr txBox="1"/>
          <p:nvPr/>
        </p:nvSpPr>
        <p:spPr>
          <a:xfrm>
            <a:off x="7956230" y="5229611"/>
            <a:ext cx="1472270" cy="400110"/>
          </a:xfrm>
          <a:prstGeom prst="rect">
            <a:avLst/>
          </a:prstGeom>
          <a:noFill/>
        </p:spPr>
        <p:txBody>
          <a:bodyPr wrap="square" rtlCol="0">
            <a:spAutoFit/>
          </a:bodyPr>
          <a:lstStyle/>
          <a:p>
            <a:pPr algn="ctr">
              <a:spcAft>
                <a:spcPts val="1200"/>
              </a:spcAft>
            </a:pPr>
            <a:r>
              <a:rPr lang="en-US" sz="1000" i="1" dirty="0"/>
              <a:t>Forecasting</a:t>
            </a:r>
            <a:br>
              <a:rPr lang="en-US" sz="1000" i="1" dirty="0"/>
            </a:br>
            <a:r>
              <a:rPr lang="en-US" sz="1000" b="1" i="1" dirty="0"/>
              <a:t>(DBE)</a:t>
            </a:r>
          </a:p>
        </p:txBody>
      </p:sp>
      <p:sp>
        <p:nvSpPr>
          <p:cNvPr id="20" name="TextBox 19">
            <a:extLst>
              <a:ext uri="{FF2B5EF4-FFF2-40B4-BE49-F238E27FC236}">
                <a16:creationId xmlns:a16="http://schemas.microsoft.com/office/drawing/2014/main" id="{63A86758-9094-494B-8DB3-57764B7BF0E5}"/>
              </a:ext>
            </a:extLst>
          </p:cNvPr>
          <p:cNvSpPr txBox="1"/>
          <p:nvPr/>
        </p:nvSpPr>
        <p:spPr>
          <a:xfrm>
            <a:off x="6330616" y="5229610"/>
            <a:ext cx="1472270" cy="400110"/>
          </a:xfrm>
          <a:prstGeom prst="rect">
            <a:avLst/>
          </a:prstGeom>
          <a:noFill/>
        </p:spPr>
        <p:txBody>
          <a:bodyPr wrap="square" rtlCol="0">
            <a:spAutoFit/>
          </a:bodyPr>
          <a:lstStyle/>
          <a:p>
            <a:pPr algn="ctr">
              <a:spcAft>
                <a:spcPts val="1200"/>
              </a:spcAft>
            </a:pPr>
            <a:r>
              <a:rPr lang="en-US" sz="1000" i="1" dirty="0"/>
              <a:t>Airport Landside </a:t>
            </a:r>
            <a:br>
              <a:rPr lang="en-US" sz="1000" i="1" dirty="0"/>
            </a:br>
            <a:r>
              <a:rPr lang="en-US" sz="1000" i="1" dirty="0"/>
              <a:t>System</a:t>
            </a:r>
          </a:p>
        </p:txBody>
      </p:sp>
      <p:sp>
        <p:nvSpPr>
          <p:cNvPr id="21" name="TextBox 20">
            <a:extLst>
              <a:ext uri="{FF2B5EF4-FFF2-40B4-BE49-F238E27FC236}">
                <a16:creationId xmlns:a16="http://schemas.microsoft.com/office/drawing/2014/main" id="{BE20835A-8782-40B5-B747-7B778C92E9B7}"/>
              </a:ext>
            </a:extLst>
          </p:cNvPr>
          <p:cNvSpPr txBox="1"/>
          <p:nvPr/>
        </p:nvSpPr>
        <p:spPr>
          <a:xfrm>
            <a:off x="4584032" y="5229610"/>
            <a:ext cx="1698928" cy="400110"/>
          </a:xfrm>
          <a:prstGeom prst="rect">
            <a:avLst/>
          </a:prstGeom>
          <a:noFill/>
        </p:spPr>
        <p:txBody>
          <a:bodyPr wrap="square" rtlCol="0">
            <a:spAutoFit/>
          </a:bodyPr>
          <a:lstStyle/>
          <a:p>
            <a:pPr algn="ctr">
              <a:spcAft>
                <a:spcPts val="1200"/>
              </a:spcAft>
            </a:pPr>
            <a:r>
              <a:rPr lang="en-US" sz="1000" i="1" dirty="0"/>
              <a:t>Public Involvement</a:t>
            </a:r>
            <a:br>
              <a:rPr lang="en-US" sz="1000" i="1" dirty="0"/>
            </a:br>
            <a:r>
              <a:rPr lang="en-US" sz="1000" i="1" dirty="0"/>
              <a:t> Program</a:t>
            </a:r>
          </a:p>
        </p:txBody>
      </p:sp>
      <p:sp>
        <p:nvSpPr>
          <p:cNvPr id="22" name="Freeform 14">
            <a:extLst>
              <a:ext uri="{FF2B5EF4-FFF2-40B4-BE49-F238E27FC236}">
                <a16:creationId xmlns:a16="http://schemas.microsoft.com/office/drawing/2014/main" id="{66507395-968C-44A6-9739-152A1C6656D1}"/>
              </a:ext>
            </a:extLst>
          </p:cNvPr>
          <p:cNvSpPr/>
          <p:nvPr/>
        </p:nvSpPr>
        <p:spPr>
          <a:xfrm>
            <a:off x="2992134" y="2749584"/>
            <a:ext cx="7341734" cy="1665995"/>
          </a:xfrm>
          <a:custGeom>
            <a:avLst/>
            <a:gdLst>
              <a:gd name="connsiteX0" fmla="*/ 0 w 8794679"/>
              <a:gd name="connsiteY0" fmla="*/ 493160 h 493160"/>
              <a:gd name="connsiteX1" fmla="*/ 0 w 8794679"/>
              <a:gd name="connsiteY1" fmla="*/ 0 h 493160"/>
              <a:gd name="connsiteX2" fmla="*/ 8794679 w 8794679"/>
              <a:gd name="connsiteY2" fmla="*/ 0 h 493160"/>
              <a:gd name="connsiteX3" fmla="*/ 8794679 w 8794679"/>
              <a:gd name="connsiteY3" fmla="*/ 482886 h 493160"/>
              <a:gd name="connsiteX0" fmla="*/ 9153 w 8803832"/>
              <a:gd name="connsiteY0" fmla="*/ 493160 h 493160"/>
              <a:gd name="connsiteX1" fmla="*/ 0 w 8803832"/>
              <a:gd name="connsiteY1" fmla="*/ 112047 h 493160"/>
              <a:gd name="connsiteX2" fmla="*/ 9153 w 8803832"/>
              <a:gd name="connsiteY2" fmla="*/ 0 h 493160"/>
              <a:gd name="connsiteX3" fmla="*/ 8803832 w 8803832"/>
              <a:gd name="connsiteY3" fmla="*/ 0 h 493160"/>
              <a:gd name="connsiteX4" fmla="*/ 8803832 w 8803832"/>
              <a:gd name="connsiteY4" fmla="*/ 482886 h 493160"/>
              <a:gd name="connsiteX0" fmla="*/ 0 w 8803832"/>
              <a:gd name="connsiteY0" fmla="*/ 112047 h 482886"/>
              <a:gd name="connsiteX1" fmla="*/ 9153 w 8803832"/>
              <a:gd name="connsiteY1" fmla="*/ 0 h 482886"/>
              <a:gd name="connsiteX2" fmla="*/ 8803832 w 8803832"/>
              <a:gd name="connsiteY2" fmla="*/ 0 h 482886"/>
              <a:gd name="connsiteX3" fmla="*/ 8803832 w 8803832"/>
              <a:gd name="connsiteY3" fmla="*/ 482886 h 482886"/>
              <a:gd name="connsiteX0" fmla="*/ 0 w 8795346"/>
              <a:gd name="connsiteY0" fmla="*/ 111341 h 482886"/>
              <a:gd name="connsiteX1" fmla="*/ 667 w 8795346"/>
              <a:gd name="connsiteY1" fmla="*/ 0 h 482886"/>
              <a:gd name="connsiteX2" fmla="*/ 8795346 w 8795346"/>
              <a:gd name="connsiteY2" fmla="*/ 0 h 482886"/>
              <a:gd name="connsiteX3" fmla="*/ 8795346 w 8795346"/>
              <a:gd name="connsiteY3" fmla="*/ 482886 h 482886"/>
              <a:gd name="connsiteX0" fmla="*/ 9870 w 8794684"/>
              <a:gd name="connsiteY0" fmla="*/ 149568 h 482886"/>
              <a:gd name="connsiteX1" fmla="*/ 5 w 8794684"/>
              <a:gd name="connsiteY1" fmla="*/ 0 h 482886"/>
              <a:gd name="connsiteX2" fmla="*/ 8794684 w 8794684"/>
              <a:gd name="connsiteY2" fmla="*/ 0 h 482886"/>
              <a:gd name="connsiteX3" fmla="*/ 8794684 w 8794684"/>
              <a:gd name="connsiteY3" fmla="*/ 482886 h 482886"/>
            </a:gdLst>
            <a:ahLst/>
            <a:cxnLst>
              <a:cxn ang="0">
                <a:pos x="connsiteX0" y="connsiteY0"/>
              </a:cxn>
              <a:cxn ang="0">
                <a:pos x="connsiteX1" y="connsiteY1"/>
              </a:cxn>
              <a:cxn ang="0">
                <a:pos x="connsiteX2" y="connsiteY2"/>
              </a:cxn>
              <a:cxn ang="0">
                <a:pos x="connsiteX3" y="connsiteY3"/>
              </a:cxn>
            </a:cxnLst>
            <a:rect l="l" t="t" r="r" b="b"/>
            <a:pathLst>
              <a:path w="8794684" h="482886">
                <a:moveTo>
                  <a:pt x="9870" y="149568"/>
                </a:moveTo>
                <a:cubicBezTo>
                  <a:pt x="10092" y="112454"/>
                  <a:pt x="-217" y="37114"/>
                  <a:pt x="5" y="0"/>
                </a:cubicBezTo>
                <a:lnTo>
                  <a:pt x="8794684" y="0"/>
                </a:lnTo>
                <a:lnTo>
                  <a:pt x="8794684" y="482886"/>
                </a:lnTo>
              </a:path>
            </a:pathLst>
          </a:custGeom>
          <a:ln w="1905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a:p>
        </p:txBody>
      </p:sp>
      <p:cxnSp>
        <p:nvCxnSpPr>
          <p:cNvPr id="23" name="Straight Connector 22">
            <a:extLst>
              <a:ext uri="{FF2B5EF4-FFF2-40B4-BE49-F238E27FC236}">
                <a16:creationId xmlns:a16="http://schemas.microsoft.com/office/drawing/2014/main" id="{31C671F6-98F9-48A5-893F-5A4F1E6383A2}"/>
              </a:ext>
            </a:extLst>
          </p:cNvPr>
          <p:cNvCxnSpPr/>
          <p:nvPr/>
        </p:nvCxnSpPr>
        <p:spPr>
          <a:xfrm>
            <a:off x="5450597" y="2745032"/>
            <a:ext cx="0" cy="1700926"/>
          </a:xfrm>
          <a:prstGeom prst="line">
            <a:avLst/>
          </a:prstGeom>
          <a:ln w="1905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54BEE732-2E82-400A-94FB-7DC7DC8D7CA5}"/>
              </a:ext>
            </a:extLst>
          </p:cNvPr>
          <p:cNvCxnSpPr/>
          <p:nvPr/>
        </p:nvCxnSpPr>
        <p:spPr>
          <a:xfrm>
            <a:off x="3831394" y="2745032"/>
            <a:ext cx="0" cy="1700926"/>
          </a:xfrm>
          <a:prstGeom prst="line">
            <a:avLst/>
          </a:prstGeom>
          <a:ln w="1905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32BD656-FC90-4187-9DC0-CF90DB1A4054}"/>
              </a:ext>
            </a:extLst>
          </p:cNvPr>
          <p:cNvCxnSpPr/>
          <p:nvPr/>
        </p:nvCxnSpPr>
        <p:spPr>
          <a:xfrm>
            <a:off x="7069800" y="2745032"/>
            <a:ext cx="0" cy="1700926"/>
          </a:xfrm>
          <a:prstGeom prst="line">
            <a:avLst/>
          </a:prstGeom>
          <a:ln w="1905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7BE12929-040A-4A33-A15C-5E7236D0E398}"/>
              </a:ext>
            </a:extLst>
          </p:cNvPr>
          <p:cNvCxnSpPr/>
          <p:nvPr/>
        </p:nvCxnSpPr>
        <p:spPr>
          <a:xfrm>
            <a:off x="8689003" y="2745032"/>
            <a:ext cx="0" cy="1700926"/>
          </a:xfrm>
          <a:prstGeom prst="line">
            <a:avLst/>
          </a:prstGeom>
          <a:ln w="1905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E100D6EC-4D4B-43FD-8CF0-FF0CC7B298AC}"/>
              </a:ext>
            </a:extLst>
          </p:cNvPr>
          <p:cNvSpPr txBox="1"/>
          <p:nvPr/>
        </p:nvSpPr>
        <p:spPr>
          <a:xfrm>
            <a:off x="2982079" y="5229610"/>
            <a:ext cx="1698928" cy="400110"/>
          </a:xfrm>
          <a:prstGeom prst="rect">
            <a:avLst/>
          </a:prstGeom>
          <a:noFill/>
        </p:spPr>
        <p:txBody>
          <a:bodyPr wrap="square" rtlCol="0">
            <a:spAutoFit/>
          </a:bodyPr>
          <a:lstStyle/>
          <a:p>
            <a:pPr algn="ctr">
              <a:spcAft>
                <a:spcPts val="1200"/>
              </a:spcAft>
            </a:pPr>
            <a:r>
              <a:rPr lang="en-US" sz="1000" i="1" dirty="0"/>
              <a:t>Simulation Modeling </a:t>
            </a:r>
            <a:br>
              <a:rPr lang="en-US" sz="1000" i="1" dirty="0"/>
            </a:br>
            <a:r>
              <a:rPr lang="en-US" sz="1000" b="1" i="1" dirty="0"/>
              <a:t>(DBE)</a:t>
            </a:r>
          </a:p>
        </p:txBody>
      </p:sp>
      <p:grpSp>
        <p:nvGrpSpPr>
          <p:cNvPr id="28" name="Group 27">
            <a:extLst>
              <a:ext uri="{FF2B5EF4-FFF2-40B4-BE49-F238E27FC236}">
                <a16:creationId xmlns:a16="http://schemas.microsoft.com/office/drawing/2014/main" id="{CA9E485F-1607-40C6-877F-7F48EEB1D64E}"/>
              </a:ext>
            </a:extLst>
          </p:cNvPr>
          <p:cNvGrpSpPr/>
          <p:nvPr/>
        </p:nvGrpSpPr>
        <p:grpSpPr>
          <a:xfrm>
            <a:off x="4640996" y="2745032"/>
            <a:ext cx="4857611" cy="518756"/>
            <a:chOff x="2555021" y="2593721"/>
            <a:chExt cx="4857611" cy="285801"/>
          </a:xfrm>
        </p:grpSpPr>
        <p:cxnSp>
          <p:nvCxnSpPr>
            <p:cNvPr id="29" name="Straight Connector 28">
              <a:extLst>
                <a:ext uri="{FF2B5EF4-FFF2-40B4-BE49-F238E27FC236}">
                  <a16:creationId xmlns:a16="http://schemas.microsoft.com/office/drawing/2014/main" id="{A09191AF-AC03-474B-89BB-9295EA5880F7}"/>
                </a:ext>
              </a:extLst>
            </p:cNvPr>
            <p:cNvCxnSpPr/>
            <p:nvPr/>
          </p:nvCxnSpPr>
          <p:spPr>
            <a:xfrm>
              <a:off x="2555021" y="2593721"/>
              <a:ext cx="0" cy="285801"/>
            </a:xfrm>
            <a:prstGeom prst="line">
              <a:avLst/>
            </a:prstGeom>
            <a:ln w="1905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FFCB5502-FF82-47D1-83BA-C7A4ADF5FA34}"/>
                </a:ext>
              </a:extLst>
            </p:cNvPr>
            <p:cNvCxnSpPr/>
            <p:nvPr/>
          </p:nvCxnSpPr>
          <p:spPr>
            <a:xfrm>
              <a:off x="5793427" y="2593721"/>
              <a:ext cx="0" cy="285801"/>
            </a:xfrm>
            <a:prstGeom prst="line">
              <a:avLst/>
            </a:prstGeom>
            <a:ln w="1905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E3327D15-875B-45DC-9034-9D6317123E2F}"/>
                </a:ext>
              </a:extLst>
            </p:cNvPr>
            <p:cNvCxnSpPr/>
            <p:nvPr/>
          </p:nvCxnSpPr>
          <p:spPr>
            <a:xfrm>
              <a:off x="7412632" y="2593721"/>
              <a:ext cx="0" cy="285801"/>
            </a:xfrm>
            <a:prstGeom prst="line">
              <a:avLst/>
            </a:prstGeom>
            <a:ln w="1905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9EA99769-AA9F-4B31-B44D-DD8B9D34FDF5}"/>
                </a:ext>
              </a:extLst>
            </p:cNvPr>
            <p:cNvCxnSpPr/>
            <p:nvPr/>
          </p:nvCxnSpPr>
          <p:spPr>
            <a:xfrm>
              <a:off x="4174224" y="2593721"/>
              <a:ext cx="0" cy="285801"/>
            </a:xfrm>
            <a:prstGeom prst="line">
              <a:avLst/>
            </a:prstGeom>
            <a:ln w="1905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pic>
        <p:nvPicPr>
          <p:cNvPr id="33" name="Picture 32">
            <a:extLst>
              <a:ext uri="{FF2B5EF4-FFF2-40B4-BE49-F238E27FC236}">
                <a16:creationId xmlns:a16="http://schemas.microsoft.com/office/drawing/2014/main" id="{779E1AC4-89D1-4CCD-9635-4123DE7C2A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9936" y="4578169"/>
            <a:ext cx="1276792" cy="548497"/>
          </a:xfrm>
          <a:prstGeom prst="rect">
            <a:avLst/>
          </a:prstGeom>
        </p:spPr>
      </p:pic>
      <p:pic>
        <p:nvPicPr>
          <p:cNvPr id="34" name="Picture 33">
            <a:extLst>
              <a:ext uri="{FF2B5EF4-FFF2-40B4-BE49-F238E27FC236}">
                <a16:creationId xmlns:a16="http://schemas.microsoft.com/office/drawing/2014/main" id="{AB01013F-1924-464C-8ADB-4BFF5DC63D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6257" y="4495010"/>
            <a:ext cx="612327" cy="714814"/>
          </a:xfrm>
          <a:prstGeom prst="rect">
            <a:avLst/>
          </a:prstGeom>
        </p:spPr>
      </p:pic>
      <p:pic>
        <p:nvPicPr>
          <p:cNvPr id="35" name="Picture 34">
            <a:extLst>
              <a:ext uri="{FF2B5EF4-FFF2-40B4-BE49-F238E27FC236}">
                <a16:creationId xmlns:a16="http://schemas.microsoft.com/office/drawing/2014/main" id="{D7710738-0932-483B-AB6A-49983B2A66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60540" y="3273107"/>
            <a:ext cx="690932" cy="631866"/>
          </a:xfrm>
          <a:prstGeom prst="rect">
            <a:avLst/>
          </a:prstGeom>
        </p:spPr>
      </p:pic>
      <p:pic>
        <p:nvPicPr>
          <p:cNvPr id="36" name="Picture 35">
            <a:extLst>
              <a:ext uri="{FF2B5EF4-FFF2-40B4-BE49-F238E27FC236}">
                <a16:creationId xmlns:a16="http://schemas.microsoft.com/office/drawing/2014/main" id="{ABE1F161-E5C0-4DA3-9BBB-F07026D9B3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10470" y="3433237"/>
            <a:ext cx="883599" cy="311607"/>
          </a:xfrm>
          <a:prstGeom prst="rect">
            <a:avLst/>
          </a:prstGeom>
        </p:spPr>
      </p:pic>
      <p:pic>
        <p:nvPicPr>
          <p:cNvPr id="37" name="Picture 36">
            <a:extLst>
              <a:ext uri="{FF2B5EF4-FFF2-40B4-BE49-F238E27FC236}">
                <a16:creationId xmlns:a16="http://schemas.microsoft.com/office/drawing/2014/main" id="{E1412BC4-DDB3-4BA4-9F78-863FCAAF74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67233" y="3418714"/>
            <a:ext cx="847585" cy="340652"/>
          </a:xfrm>
          <a:prstGeom prst="rect">
            <a:avLst/>
          </a:prstGeom>
        </p:spPr>
      </p:pic>
      <p:pic>
        <p:nvPicPr>
          <p:cNvPr id="38" name="Picture 37">
            <a:extLst>
              <a:ext uri="{FF2B5EF4-FFF2-40B4-BE49-F238E27FC236}">
                <a16:creationId xmlns:a16="http://schemas.microsoft.com/office/drawing/2014/main" id="{107161D2-83D7-4BDE-88CF-BCC576EF235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45742" y="4706981"/>
            <a:ext cx="815661" cy="290872"/>
          </a:xfrm>
          <a:prstGeom prst="rect">
            <a:avLst/>
          </a:prstGeom>
        </p:spPr>
      </p:pic>
      <p:pic>
        <p:nvPicPr>
          <p:cNvPr id="39" name="Picture 38">
            <a:extLst>
              <a:ext uri="{FF2B5EF4-FFF2-40B4-BE49-F238E27FC236}">
                <a16:creationId xmlns:a16="http://schemas.microsoft.com/office/drawing/2014/main" id="{E6D78048-9B00-43C9-AC0A-3B1DFBB344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46745" y="3408567"/>
            <a:ext cx="1460345" cy="360947"/>
          </a:xfrm>
          <a:prstGeom prst="rect">
            <a:avLst/>
          </a:prstGeom>
        </p:spPr>
      </p:pic>
      <p:pic>
        <p:nvPicPr>
          <p:cNvPr id="40" name="Picture 39">
            <a:extLst>
              <a:ext uri="{FF2B5EF4-FFF2-40B4-BE49-F238E27FC236}">
                <a16:creationId xmlns:a16="http://schemas.microsoft.com/office/drawing/2014/main" id="{80EEA797-33D6-4A99-875A-1C60E9B4F2E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2329420" y="4675186"/>
            <a:ext cx="2439435" cy="347279"/>
          </a:xfrm>
          <a:prstGeom prst="rect">
            <a:avLst/>
          </a:prstGeom>
        </p:spPr>
      </p:pic>
      <p:pic>
        <p:nvPicPr>
          <p:cNvPr id="41" name="Picture 40">
            <a:extLst>
              <a:ext uri="{FF2B5EF4-FFF2-40B4-BE49-F238E27FC236}">
                <a16:creationId xmlns:a16="http://schemas.microsoft.com/office/drawing/2014/main" id="{0AB7EB93-70C9-46B5-B542-DBEE88602A2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3931351" y="3351457"/>
            <a:ext cx="1403147" cy="475167"/>
          </a:xfrm>
          <a:prstGeom prst="rect">
            <a:avLst/>
          </a:prstGeom>
        </p:spPr>
      </p:pic>
      <p:pic>
        <p:nvPicPr>
          <p:cNvPr id="42" name="Picture 41">
            <a:extLst>
              <a:ext uri="{FF2B5EF4-FFF2-40B4-BE49-F238E27FC236}">
                <a16:creationId xmlns:a16="http://schemas.microsoft.com/office/drawing/2014/main" id="{133FB895-1186-4340-9803-17DF62C8304B}"/>
              </a:ext>
            </a:extLst>
          </p:cNvPr>
          <p:cNvPicPr>
            <a:picLocks noChangeAspect="1"/>
          </p:cNvPicPr>
          <p:nvPr/>
        </p:nvPicPr>
        <p:blipFill rotWithShape="1">
          <a:blip r:embed="rId13">
            <a:extLst>
              <a:ext uri="{28A0092B-C50C-407E-A947-70E740481C1C}">
                <a14:useLocalDpi xmlns:a14="http://schemas.microsoft.com/office/drawing/2010/main" val="0"/>
              </a:ext>
            </a:extLst>
          </a:blip>
          <a:srcRect l="9631" t="21299" r="71811" b="14123"/>
          <a:stretch/>
        </p:blipFill>
        <p:spPr>
          <a:xfrm>
            <a:off x="8210047" y="4643305"/>
            <a:ext cx="950495" cy="440951"/>
          </a:xfrm>
          <a:prstGeom prst="rect">
            <a:avLst/>
          </a:prstGeom>
        </p:spPr>
      </p:pic>
      <p:cxnSp>
        <p:nvCxnSpPr>
          <p:cNvPr id="43" name="Straight Connector 42">
            <a:extLst>
              <a:ext uri="{FF2B5EF4-FFF2-40B4-BE49-F238E27FC236}">
                <a16:creationId xmlns:a16="http://schemas.microsoft.com/office/drawing/2014/main" id="{6ED43952-EC1F-4CF4-AEA5-11BDCBAF8FAD}"/>
              </a:ext>
            </a:extLst>
          </p:cNvPr>
          <p:cNvCxnSpPr>
            <a:cxnSpLocks/>
            <a:stCxn id="22" idx="2"/>
          </p:cNvCxnSpPr>
          <p:nvPr/>
        </p:nvCxnSpPr>
        <p:spPr>
          <a:xfrm>
            <a:off x="10333868" y="2749584"/>
            <a:ext cx="738456" cy="9447"/>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4" name="Straight Connector 43">
            <a:extLst>
              <a:ext uri="{FF2B5EF4-FFF2-40B4-BE49-F238E27FC236}">
                <a16:creationId xmlns:a16="http://schemas.microsoft.com/office/drawing/2014/main" id="{3011451D-1D47-43AC-B4F2-EBDD0904DE91}"/>
              </a:ext>
            </a:extLst>
          </p:cNvPr>
          <p:cNvCxnSpPr>
            <a:cxnSpLocks/>
          </p:cNvCxnSpPr>
          <p:nvPr/>
        </p:nvCxnSpPr>
        <p:spPr>
          <a:xfrm>
            <a:off x="11072324" y="2754307"/>
            <a:ext cx="0" cy="528075"/>
          </a:xfrm>
          <a:prstGeom prst="line">
            <a:avLst/>
          </a:prstGeom>
          <a:ln w="19050"/>
        </p:spPr>
        <p:style>
          <a:lnRef idx="1">
            <a:schemeClr val="accent3"/>
          </a:lnRef>
          <a:fillRef idx="0">
            <a:schemeClr val="accent3"/>
          </a:fillRef>
          <a:effectRef idx="0">
            <a:schemeClr val="accent3"/>
          </a:effectRef>
          <a:fontRef idx="minor">
            <a:schemeClr val="tx1"/>
          </a:fontRef>
        </p:style>
      </p:cxnSp>
      <p:pic>
        <p:nvPicPr>
          <p:cNvPr id="45" name="Picture 44" descr="Logo&#10;&#10;Description automatically generated">
            <a:extLst>
              <a:ext uri="{FF2B5EF4-FFF2-40B4-BE49-F238E27FC236}">
                <a16:creationId xmlns:a16="http://schemas.microsoft.com/office/drawing/2014/main" id="{8C520CDD-9BAE-4EA1-B2CF-CBDB88D89A42}"/>
              </a:ext>
            </a:extLst>
          </p:cNvPr>
          <p:cNvPicPr>
            <a:picLocks noChangeAspect="1"/>
          </p:cNvPicPr>
          <p:nvPr/>
        </p:nvPicPr>
        <p:blipFill rotWithShape="1">
          <a:blip r:embed="rId14">
            <a:extLst>
              <a:ext uri="{28A0092B-C50C-407E-A947-70E740481C1C}">
                <a14:useLocalDpi xmlns:a14="http://schemas.microsoft.com/office/drawing/2010/main" val="0"/>
              </a:ext>
            </a:extLst>
          </a:blip>
          <a:srcRect/>
          <a:stretch/>
        </p:blipFill>
        <p:spPr>
          <a:xfrm>
            <a:off x="10500198" y="3374411"/>
            <a:ext cx="1144251" cy="352292"/>
          </a:xfrm>
          <a:prstGeom prst="rect">
            <a:avLst/>
          </a:prstGeom>
        </p:spPr>
      </p:pic>
      <p:sp>
        <p:nvSpPr>
          <p:cNvPr id="46" name="TextBox 45">
            <a:extLst>
              <a:ext uri="{FF2B5EF4-FFF2-40B4-BE49-F238E27FC236}">
                <a16:creationId xmlns:a16="http://schemas.microsoft.com/office/drawing/2014/main" id="{9EFE20AB-443E-4ADC-B37D-8827E8203D9B}"/>
              </a:ext>
            </a:extLst>
          </p:cNvPr>
          <p:cNvSpPr txBox="1"/>
          <p:nvPr/>
        </p:nvSpPr>
        <p:spPr>
          <a:xfrm>
            <a:off x="10386187" y="3922301"/>
            <a:ext cx="1465959" cy="400110"/>
          </a:xfrm>
          <a:prstGeom prst="rect">
            <a:avLst/>
          </a:prstGeom>
          <a:noFill/>
        </p:spPr>
        <p:txBody>
          <a:bodyPr wrap="square" rtlCol="0">
            <a:spAutoFit/>
          </a:bodyPr>
          <a:lstStyle/>
          <a:p>
            <a:pPr algn="ctr">
              <a:spcAft>
                <a:spcPts val="1200"/>
              </a:spcAft>
            </a:pPr>
            <a:r>
              <a:rPr lang="en-US" sz="1000" i="1" dirty="0"/>
              <a:t>Airspace </a:t>
            </a:r>
            <a:br>
              <a:rPr lang="en-US" sz="1000" i="1" dirty="0"/>
            </a:br>
            <a:r>
              <a:rPr lang="en-US" sz="1000" i="1" dirty="0"/>
              <a:t>Assessment</a:t>
            </a:r>
            <a:endParaRPr lang="en-US" sz="1000" b="1" dirty="0">
              <a:solidFill>
                <a:srgbClr val="0073C6"/>
              </a:solidFill>
            </a:endParaRPr>
          </a:p>
        </p:txBody>
      </p:sp>
      <p:sp>
        <p:nvSpPr>
          <p:cNvPr id="47" name="TextBox 46">
            <a:extLst>
              <a:ext uri="{FF2B5EF4-FFF2-40B4-BE49-F238E27FC236}">
                <a16:creationId xmlns:a16="http://schemas.microsoft.com/office/drawing/2014/main" id="{2CFF28FF-4150-416B-A7E1-905B63F54042}"/>
              </a:ext>
            </a:extLst>
          </p:cNvPr>
          <p:cNvSpPr txBox="1"/>
          <p:nvPr/>
        </p:nvSpPr>
        <p:spPr>
          <a:xfrm>
            <a:off x="9689936" y="5229610"/>
            <a:ext cx="1472270" cy="400110"/>
          </a:xfrm>
          <a:prstGeom prst="rect">
            <a:avLst/>
          </a:prstGeom>
          <a:noFill/>
        </p:spPr>
        <p:txBody>
          <a:bodyPr wrap="square" rtlCol="0">
            <a:spAutoFit/>
          </a:bodyPr>
          <a:lstStyle/>
          <a:p>
            <a:pPr lvl="0" algn="ctr">
              <a:spcAft>
                <a:spcPts val="1200"/>
              </a:spcAft>
            </a:pPr>
            <a:r>
              <a:rPr lang="en-US" sz="1000" i="1" dirty="0"/>
              <a:t>Utility/Infrastructure Coordination</a:t>
            </a:r>
          </a:p>
        </p:txBody>
      </p:sp>
    </p:spTree>
    <p:extLst>
      <p:ext uri="{BB962C8B-B14F-4D97-AF65-F5344CB8AC3E}">
        <p14:creationId xmlns:p14="http://schemas.microsoft.com/office/powerpoint/2010/main" val="1052948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E6BF5FF7-AEE2-47B7-A500-F4971E2062E5}"/>
              </a:ext>
            </a:extLst>
          </p:cNvPr>
          <p:cNvSpPr/>
          <p:nvPr/>
        </p:nvSpPr>
        <p:spPr>
          <a:xfrm>
            <a:off x="-41910" y="0"/>
            <a:ext cx="12275820" cy="201168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7AA11060-169C-4A30-9EC5-37BB809DFEBA}"/>
              </a:ext>
            </a:extLst>
          </p:cNvPr>
          <p:cNvGrpSpPr/>
          <p:nvPr/>
        </p:nvGrpSpPr>
        <p:grpSpPr>
          <a:xfrm>
            <a:off x="546898" y="2479432"/>
            <a:ext cx="11098204" cy="3913427"/>
            <a:chOff x="546898" y="2479432"/>
            <a:chExt cx="11098204" cy="3913427"/>
          </a:xfrm>
        </p:grpSpPr>
        <p:sp>
          <p:nvSpPr>
            <p:cNvPr id="43" name="Rectangle 42">
              <a:extLst>
                <a:ext uri="{FF2B5EF4-FFF2-40B4-BE49-F238E27FC236}">
                  <a16:creationId xmlns:a16="http://schemas.microsoft.com/office/drawing/2014/main" id="{1A209202-04C6-4FBF-8D2A-5C149843A2E0}"/>
                </a:ext>
              </a:extLst>
            </p:cNvPr>
            <p:cNvSpPr/>
            <p:nvPr/>
          </p:nvSpPr>
          <p:spPr>
            <a:xfrm>
              <a:off x="546898" y="2479432"/>
              <a:ext cx="11098204" cy="224226"/>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5220DBAD-E79B-4D99-83EB-03EBC5DDCC8B}"/>
                </a:ext>
              </a:extLst>
            </p:cNvPr>
            <p:cNvGrpSpPr/>
            <p:nvPr/>
          </p:nvGrpSpPr>
          <p:grpSpPr>
            <a:xfrm>
              <a:off x="546898" y="2550971"/>
              <a:ext cx="11098204" cy="674045"/>
              <a:chOff x="546898" y="3809129"/>
              <a:chExt cx="11098204" cy="674045"/>
            </a:xfrm>
          </p:grpSpPr>
          <p:sp>
            <p:nvSpPr>
              <p:cNvPr id="2" name="Rectangle 1">
                <a:extLst>
                  <a:ext uri="{FF2B5EF4-FFF2-40B4-BE49-F238E27FC236}">
                    <a16:creationId xmlns:a16="http://schemas.microsoft.com/office/drawing/2014/main" id="{966697BD-6B9D-4DBD-B6F7-16987D4DEA8C}"/>
                  </a:ext>
                </a:extLst>
              </p:cNvPr>
              <p:cNvSpPr/>
              <p:nvPr/>
            </p:nvSpPr>
            <p:spPr>
              <a:xfrm>
                <a:off x="546898" y="3809129"/>
                <a:ext cx="11098204" cy="376211"/>
              </a:xfrm>
              <a:prstGeom prst="rect">
                <a:avLst/>
              </a:prstGeom>
              <a:solidFill>
                <a:srgbClr val="343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Semibold" panose="020B0702040204020203" pitchFamily="34" charset="0"/>
                    <a:cs typeface="Segoe UI Semibold" panose="020B0702040204020203" pitchFamily="34" charset="0"/>
                  </a:rPr>
                  <a:t>Public Involvement/Stakeholder Coordination</a:t>
                </a:r>
              </a:p>
            </p:txBody>
          </p:sp>
          <p:sp>
            <p:nvSpPr>
              <p:cNvPr id="6" name="Rectangle 5">
                <a:extLst>
                  <a:ext uri="{FF2B5EF4-FFF2-40B4-BE49-F238E27FC236}">
                    <a16:creationId xmlns:a16="http://schemas.microsoft.com/office/drawing/2014/main" id="{D9A89FC0-9FAC-49D1-8B02-75CF188ED352}"/>
                  </a:ext>
                </a:extLst>
              </p:cNvPr>
              <p:cNvSpPr/>
              <p:nvPr/>
            </p:nvSpPr>
            <p:spPr>
              <a:xfrm>
                <a:off x="546898" y="4183422"/>
                <a:ext cx="11098204" cy="299752"/>
              </a:xfrm>
              <a:prstGeom prst="rect">
                <a:avLst/>
              </a:prstGeom>
              <a:solidFill>
                <a:srgbClr val="919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latin typeface="Segoe UI" panose="020B0502040204020203" pitchFamily="34" charset="0"/>
                    <a:cs typeface="Segoe UI" panose="020B0502040204020203" pitchFamily="34" charset="0"/>
                  </a:rPr>
                  <a:t>Stakeholder Scoping Sessions            Advisory Committee         Airline Working Group         Public Workshops                      Website</a:t>
                </a:r>
              </a:p>
            </p:txBody>
          </p:sp>
        </p:grpSp>
        <p:grpSp>
          <p:nvGrpSpPr>
            <p:cNvPr id="14" name="Group 13">
              <a:extLst>
                <a:ext uri="{FF2B5EF4-FFF2-40B4-BE49-F238E27FC236}">
                  <a16:creationId xmlns:a16="http://schemas.microsoft.com/office/drawing/2014/main" id="{50B1DEEA-FB06-4217-96D9-E5034E77FF14}"/>
                </a:ext>
              </a:extLst>
            </p:cNvPr>
            <p:cNvGrpSpPr/>
            <p:nvPr/>
          </p:nvGrpSpPr>
          <p:grpSpPr>
            <a:xfrm>
              <a:off x="546898" y="3747314"/>
              <a:ext cx="1870601" cy="2645544"/>
              <a:chOff x="512064" y="4234979"/>
              <a:chExt cx="1870601" cy="2645544"/>
            </a:xfrm>
          </p:grpSpPr>
          <p:sp>
            <p:nvSpPr>
              <p:cNvPr id="8" name="Rectangle 7">
                <a:extLst>
                  <a:ext uri="{FF2B5EF4-FFF2-40B4-BE49-F238E27FC236}">
                    <a16:creationId xmlns:a16="http://schemas.microsoft.com/office/drawing/2014/main" id="{1AD155C7-3933-4329-8D45-F7DD53534257}"/>
                  </a:ext>
                </a:extLst>
              </p:cNvPr>
              <p:cNvSpPr/>
              <p:nvPr/>
            </p:nvSpPr>
            <p:spPr>
              <a:xfrm>
                <a:off x="512064" y="4662154"/>
                <a:ext cx="1870601" cy="2218369"/>
              </a:xfrm>
              <a:prstGeom prst="rect">
                <a:avLst/>
              </a:prstGeom>
              <a:solidFill>
                <a:srgbClr val="9195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tlCol="0" anchor="t" anchorCtr="0"/>
              <a:lstStyle/>
              <a:p>
                <a:pPr marL="91440" indent="-91440">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Collect Physical and Operational Characteristics</a:t>
                </a:r>
              </a:p>
              <a:p>
                <a:pPr>
                  <a:spcAft>
                    <a:spcPts val="600"/>
                  </a:spcAft>
                </a:pPr>
                <a:r>
                  <a:rPr lang="en-US" sz="1400" dirty="0">
                    <a:latin typeface="Segoe UI" panose="020B0502040204020203" pitchFamily="34" charset="0"/>
                    <a:cs typeface="Segoe UI" panose="020B0502040204020203" pitchFamily="34" charset="0"/>
                  </a:rPr>
                  <a:t>  - Airfield</a:t>
                </a:r>
              </a:p>
              <a:p>
                <a:pPr>
                  <a:spcAft>
                    <a:spcPts val="600"/>
                  </a:spcAft>
                </a:pPr>
                <a:r>
                  <a:rPr lang="en-US" sz="1400" dirty="0">
                    <a:latin typeface="Segoe UI" panose="020B0502040204020203" pitchFamily="34" charset="0"/>
                    <a:cs typeface="Segoe UI" panose="020B0502040204020203" pitchFamily="34" charset="0"/>
                  </a:rPr>
                  <a:t>  - Terminal</a:t>
                </a:r>
              </a:p>
              <a:p>
                <a:pPr>
                  <a:spcAft>
                    <a:spcPts val="600"/>
                  </a:spcAft>
                </a:pPr>
                <a:r>
                  <a:rPr lang="en-US" sz="1400" dirty="0">
                    <a:latin typeface="Segoe UI" panose="020B0502040204020203" pitchFamily="34" charset="0"/>
                    <a:cs typeface="Segoe UI" panose="020B0502040204020203" pitchFamily="34" charset="0"/>
                  </a:rPr>
                  <a:t>  - Landslide</a:t>
                </a:r>
              </a:p>
              <a:p>
                <a:pPr>
                  <a:spcAft>
                    <a:spcPts val="600"/>
                  </a:spcAft>
                </a:pPr>
                <a:r>
                  <a:rPr lang="en-US" sz="1400" dirty="0">
                    <a:latin typeface="Segoe UI" panose="020B0502040204020203" pitchFamily="34" charset="0"/>
                    <a:cs typeface="Segoe UI" panose="020B0502040204020203" pitchFamily="34" charset="0"/>
                  </a:rPr>
                  <a:t>  - Support Facilities</a:t>
                </a:r>
              </a:p>
            </p:txBody>
          </p:sp>
          <p:sp>
            <p:nvSpPr>
              <p:cNvPr id="13" name="Rectangle 12">
                <a:extLst>
                  <a:ext uri="{FF2B5EF4-FFF2-40B4-BE49-F238E27FC236}">
                    <a16:creationId xmlns:a16="http://schemas.microsoft.com/office/drawing/2014/main" id="{2BEC9F68-1DFA-4B34-AD56-9EC7A13E9856}"/>
                  </a:ext>
                </a:extLst>
              </p:cNvPr>
              <p:cNvSpPr/>
              <p:nvPr/>
            </p:nvSpPr>
            <p:spPr>
              <a:xfrm>
                <a:off x="512064" y="4234979"/>
                <a:ext cx="1870601" cy="427175"/>
              </a:xfrm>
              <a:prstGeom prst="rect">
                <a:avLst/>
              </a:prstGeom>
              <a:solidFill>
                <a:srgbClr val="343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Segoe UI Semibold" panose="020B0702040204020203" pitchFamily="34" charset="0"/>
                    <a:cs typeface="Segoe UI Semibold" panose="020B0702040204020203" pitchFamily="34" charset="0"/>
                  </a:rPr>
                  <a:t>Inventory</a:t>
                </a:r>
              </a:p>
            </p:txBody>
          </p:sp>
        </p:grpSp>
        <p:grpSp>
          <p:nvGrpSpPr>
            <p:cNvPr id="15" name="Group 14">
              <a:extLst>
                <a:ext uri="{FF2B5EF4-FFF2-40B4-BE49-F238E27FC236}">
                  <a16:creationId xmlns:a16="http://schemas.microsoft.com/office/drawing/2014/main" id="{44C999C3-1D65-47B7-8C2A-40E531003D91}"/>
                </a:ext>
              </a:extLst>
            </p:cNvPr>
            <p:cNvGrpSpPr/>
            <p:nvPr/>
          </p:nvGrpSpPr>
          <p:grpSpPr>
            <a:xfrm>
              <a:off x="2836817" y="3747314"/>
              <a:ext cx="1870601" cy="2645544"/>
              <a:chOff x="512064" y="4234979"/>
              <a:chExt cx="1870601" cy="2645544"/>
            </a:xfrm>
          </p:grpSpPr>
          <p:sp>
            <p:nvSpPr>
              <p:cNvPr id="16" name="Rectangle 15">
                <a:extLst>
                  <a:ext uri="{FF2B5EF4-FFF2-40B4-BE49-F238E27FC236}">
                    <a16:creationId xmlns:a16="http://schemas.microsoft.com/office/drawing/2014/main" id="{D3711795-F97F-4D05-9926-27A7F217D61B}"/>
                  </a:ext>
                </a:extLst>
              </p:cNvPr>
              <p:cNvSpPr/>
              <p:nvPr/>
            </p:nvSpPr>
            <p:spPr>
              <a:xfrm>
                <a:off x="512064" y="4662154"/>
                <a:ext cx="1870601" cy="2218369"/>
              </a:xfrm>
              <a:prstGeom prst="rect">
                <a:avLst/>
              </a:prstGeom>
              <a:solidFill>
                <a:srgbClr val="919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1440" indent="-91440">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Review Historical Activity</a:t>
                </a:r>
              </a:p>
              <a:p>
                <a:pPr marL="91440" indent="-91440">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Identify Trends and Relationships</a:t>
                </a:r>
              </a:p>
              <a:p>
                <a:pPr marL="91440" indent="-91440">
                  <a:buFont typeface="Arial" panose="020B0604020202020204" pitchFamily="34" charset="0"/>
                  <a:buChar char="•"/>
                </a:pPr>
                <a:r>
                  <a:rPr lang="en-US" sz="1400" dirty="0">
                    <a:latin typeface="Segoe UI" panose="020B0502040204020203" pitchFamily="34" charset="0"/>
                    <a:cs typeface="Segoe UI" panose="020B0502040204020203" pitchFamily="34" charset="0"/>
                  </a:rPr>
                  <a:t>Forecast Future Activity</a:t>
                </a:r>
              </a:p>
              <a:p>
                <a:endParaRPr lang="en-US" sz="1600" dirty="0">
                  <a:latin typeface="Segoe UI Semibold" panose="020B0702040204020203" pitchFamily="34" charset="0"/>
                  <a:cs typeface="Segoe UI Semibold" panose="020B0702040204020203" pitchFamily="34" charset="0"/>
                </a:endParaRPr>
              </a:p>
            </p:txBody>
          </p:sp>
          <p:sp>
            <p:nvSpPr>
              <p:cNvPr id="17" name="Rectangle 16">
                <a:extLst>
                  <a:ext uri="{FF2B5EF4-FFF2-40B4-BE49-F238E27FC236}">
                    <a16:creationId xmlns:a16="http://schemas.microsoft.com/office/drawing/2014/main" id="{FBD0E17A-DF32-4FE0-B001-F157250ED53C}"/>
                  </a:ext>
                </a:extLst>
              </p:cNvPr>
              <p:cNvSpPr/>
              <p:nvPr/>
            </p:nvSpPr>
            <p:spPr>
              <a:xfrm>
                <a:off x="512064" y="4234979"/>
                <a:ext cx="1870601" cy="427175"/>
              </a:xfrm>
              <a:prstGeom prst="rect">
                <a:avLst/>
              </a:prstGeom>
              <a:solidFill>
                <a:srgbClr val="343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r>
                  <a:rPr lang="en-US" sz="1400" dirty="0">
                    <a:latin typeface="Segoe UI Semibold" panose="020B0702040204020203" pitchFamily="34" charset="0"/>
                    <a:cs typeface="Segoe UI Semibold" panose="020B0702040204020203" pitchFamily="34" charset="0"/>
                  </a:rPr>
                  <a:t>Aviation Activity</a:t>
                </a:r>
              </a:p>
              <a:p>
                <a:pPr algn="ctr">
                  <a:lnSpc>
                    <a:spcPts val="1500"/>
                  </a:lnSpc>
                </a:pPr>
                <a:r>
                  <a:rPr lang="en-US" sz="1400" dirty="0">
                    <a:latin typeface="Segoe UI Semibold" panose="020B0702040204020203" pitchFamily="34" charset="0"/>
                    <a:cs typeface="Segoe UI Semibold" panose="020B0702040204020203" pitchFamily="34" charset="0"/>
                  </a:rPr>
                  <a:t>Forecasts</a:t>
                </a:r>
              </a:p>
            </p:txBody>
          </p:sp>
        </p:grpSp>
        <p:grpSp>
          <p:nvGrpSpPr>
            <p:cNvPr id="18" name="Group 17">
              <a:extLst>
                <a:ext uri="{FF2B5EF4-FFF2-40B4-BE49-F238E27FC236}">
                  <a16:creationId xmlns:a16="http://schemas.microsoft.com/office/drawing/2014/main" id="{79C6AEE8-D023-4617-AFEB-43AFEBF4523E}"/>
                </a:ext>
              </a:extLst>
            </p:cNvPr>
            <p:cNvGrpSpPr/>
            <p:nvPr/>
          </p:nvGrpSpPr>
          <p:grpSpPr>
            <a:xfrm>
              <a:off x="5126736" y="3747314"/>
              <a:ext cx="1870601" cy="2645544"/>
              <a:chOff x="512064" y="4234979"/>
              <a:chExt cx="1870601" cy="1975063"/>
            </a:xfrm>
          </p:grpSpPr>
          <p:sp>
            <p:nvSpPr>
              <p:cNvPr id="19" name="Rectangle 18">
                <a:extLst>
                  <a:ext uri="{FF2B5EF4-FFF2-40B4-BE49-F238E27FC236}">
                    <a16:creationId xmlns:a16="http://schemas.microsoft.com/office/drawing/2014/main" id="{94C4385B-547D-4D13-9562-43C16C3B80EA}"/>
                  </a:ext>
                </a:extLst>
              </p:cNvPr>
              <p:cNvSpPr/>
              <p:nvPr/>
            </p:nvSpPr>
            <p:spPr>
              <a:xfrm>
                <a:off x="512064" y="4553892"/>
                <a:ext cx="1870601" cy="1656150"/>
              </a:xfrm>
              <a:prstGeom prst="rect">
                <a:avLst/>
              </a:prstGeom>
              <a:solidFill>
                <a:srgbClr val="919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1440" indent="-91440">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Assess Existing Facility Capacities</a:t>
                </a:r>
              </a:p>
              <a:p>
                <a:pPr marL="91440" indent="-91440">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Determine </a:t>
                </a:r>
                <a:br>
                  <a:rPr lang="en-US" sz="1400" dirty="0">
                    <a:latin typeface="Segoe UI" panose="020B0502040204020203" pitchFamily="34" charset="0"/>
                    <a:cs typeface="Segoe UI" panose="020B0502040204020203" pitchFamily="34" charset="0"/>
                  </a:rPr>
                </a:br>
                <a:r>
                  <a:rPr lang="en-US" sz="1400" dirty="0">
                    <a:latin typeface="Segoe UI" panose="020B0502040204020203" pitchFamily="34" charset="0"/>
                    <a:cs typeface="Segoe UI" panose="020B0502040204020203" pitchFamily="34" charset="0"/>
                  </a:rPr>
                  <a:t>Future Facility Requirements</a:t>
                </a:r>
              </a:p>
            </p:txBody>
          </p:sp>
          <p:sp>
            <p:nvSpPr>
              <p:cNvPr id="20" name="Rectangle 19">
                <a:extLst>
                  <a:ext uri="{FF2B5EF4-FFF2-40B4-BE49-F238E27FC236}">
                    <a16:creationId xmlns:a16="http://schemas.microsoft.com/office/drawing/2014/main" id="{1AA3483F-56BE-4948-8010-A81A5DC7C97E}"/>
                  </a:ext>
                </a:extLst>
              </p:cNvPr>
              <p:cNvSpPr/>
              <p:nvPr/>
            </p:nvSpPr>
            <p:spPr>
              <a:xfrm>
                <a:off x="512064" y="4234979"/>
                <a:ext cx="1870601" cy="318913"/>
              </a:xfrm>
              <a:prstGeom prst="rect">
                <a:avLst/>
              </a:prstGeom>
              <a:solidFill>
                <a:srgbClr val="343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r>
                  <a:rPr lang="en-US" sz="1400" dirty="0">
                    <a:latin typeface="Segoe UI Semibold" panose="020B0702040204020203" pitchFamily="34" charset="0"/>
                    <a:cs typeface="Segoe UI Semibold" panose="020B0702040204020203" pitchFamily="34" charset="0"/>
                  </a:rPr>
                  <a:t>Facility</a:t>
                </a:r>
              </a:p>
              <a:p>
                <a:pPr algn="ctr">
                  <a:lnSpc>
                    <a:spcPts val="1500"/>
                  </a:lnSpc>
                </a:pPr>
                <a:r>
                  <a:rPr lang="en-US" sz="1400" dirty="0">
                    <a:latin typeface="Segoe UI Semibold" panose="020B0702040204020203" pitchFamily="34" charset="0"/>
                    <a:cs typeface="Segoe UI Semibold" panose="020B0702040204020203" pitchFamily="34" charset="0"/>
                  </a:rPr>
                  <a:t>Requirements</a:t>
                </a:r>
              </a:p>
            </p:txBody>
          </p:sp>
        </p:grpSp>
        <p:grpSp>
          <p:nvGrpSpPr>
            <p:cNvPr id="21" name="Group 20">
              <a:extLst>
                <a:ext uri="{FF2B5EF4-FFF2-40B4-BE49-F238E27FC236}">
                  <a16:creationId xmlns:a16="http://schemas.microsoft.com/office/drawing/2014/main" id="{E3D9B845-EA19-4DAD-B516-0C0445B39EBF}"/>
                </a:ext>
              </a:extLst>
            </p:cNvPr>
            <p:cNvGrpSpPr/>
            <p:nvPr/>
          </p:nvGrpSpPr>
          <p:grpSpPr>
            <a:xfrm>
              <a:off x="7416655" y="3747314"/>
              <a:ext cx="1870601" cy="2645545"/>
              <a:chOff x="512064" y="4234979"/>
              <a:chExt cx="1870601" cy="2645545"/>
            </a:xfrm>
          </p:grpSpPr>
          <p:sp>
            <p:nvSpPr>
              <p:cNvPr id="22" name="Rectangle 21">
                <a:extLst>
                  <a:ext uri="{FF2B5EF4-FFF2-40B4-BE49-F238E27FC236}">
                    <a16:creationId xmlns:a16="http://schemas.microsoft.com/office/drawing/2014/main" id="{6E58EEAE-DD6E-447C-822E-3D16843501FF}"/>
                  </a:ext>
                </a:extLst>
              </p:cNvPr>
              <p:cNvSpPr/>
              <p:nvPr/>
            </p:nvSpPr>
            <p:spPr>
              <a:xfrm>
                <a:off x="512064" y="4662154"/>
                <a:ext cx="1870601" cy="2218370"/>
              </a:xfrm>
              <a:prstGeom prst="rect">
                <a:avLst/>
              </a:prstGeom>
              <a:solidFill>
                <a:srgbClr val="919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1440" indent="-91440">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Identify Alternatives</a:t>
                </a:r>
              </a:p>
              <a:p>
                <a:pPr marL="91440" indent="-91440">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Short-List Alternatives</a:t>
                </a:r>
              </a:p>
              <a:p>
                <a:pPr marL="91440" indent="-91440">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Refine Alternatives</a:t>
                </a:r>
              </a:p>
              <a:p>
                <a:pPr marL="91440" indent="-91440">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Evaluate Alternatives</a:t>
                </a:r>
              </a:p>
              <a:p>
                <a:pPr marL="91440" indent="-91440">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Select Preferred Alternative</a:t>
                </a:r>
              </a:p>
              <a:p>
                <a:endParaRPr lang="en-US" sz="1600" dirty="0">
                  <a:latin typeface="Segoe UI" panose="020B0502040204020203" pitchFamily="34" charset="0"/>
                  <a:cs typeface="Segoe UI" panose="020B0502040204020203" pitchFamily="34" charset="0"/>
                </a:endParaRPr>
              </a:p>
            </p:txBody>
          </p:sp>
          <p:sp>
            <p:nvSpPr>
              <p:cNvPr id="23" name="Rectangle 22">
                <a:extLst>
                  <a:ext uri="{FF2B5EF4-FFF2-40B4-BE49-F238E27FC236}">
                    <a16:creationId xmlns:a16="http://schemas.microsoft.com/office/drawing/2014/main" id="{C2ACBDC9-0119-4217-868A-C2276963F9F0}"/>
                  </a:ext>
                </a:extLst>
              </p:cNvPr>
              <p:cNvSpPr/>
              <p:nvPr/>
            </p:nvSpPr>
            <p:spPr>
              <a:xfrm>
                <a:off x="512064" y="4234979"/>
                <a:ext cx="1870601" cy="427175"/>
              </a:xfrm>
              <a:prstGeom prst="rect">
                <a:avLst/>
              </a:prstGeom>
              <a:solidFill>
                <a:srgbClr val="343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r>
                  <a:rPr lang="en-US" sz="1400" dirty="0">
                    <a:latin typeface="Segoe UI Semibold" panose="020B0702040204020203" pitchFamily="34" charset="0"/>
                    <a:cs typeface="Segoe UI Semibold" panose="020B0702040204020203" pitchFamily="34" charset="0"/>
                  </a:rPr>
                  <a:t>Alternatives</a:t>
                </a:r>
              </a:p>
              <a:p>
                <a:pPr algn="ctr">
                  <a:lnSpc>
                    <a:spcPts val="1500"/>
                  </a:lnSpc>
                </a:pPr>
                <a:r>
                  <a:rPr lang="en-US" sz="1400" dirty="0">
                    <a:latin typeface="Segoe UI Semibold" panose="020B0702040204020203" pitchFamily="34" charset="0"/>
                    <a:cs typeface="Segoe UI Semibold" panose="020B0702040204020203" pitchFamily="34" charset="0"/>
                  </a:rPr>
                  <a:t>Development</a:t>
                </a:r>
              </a:p>
            </p:txBody>
          </p:sp>
        </p:grpSp>
        <p:grpSp>
          <p:nvGrpSpPr>
            <p:cNvPr id="24" name="Group 23">
              <a:extLst>
                <a:ext uri="{FF2B5EF4-FFF2-40B4-BE49-F238E27FC236}">
                  <a16:creationId xmlns:a16="http://schemas.microsoft.com/office/drawing/2014/main" id="{934814AC-B5F2-4D50-877E-3ECF5A021D00}"/>
                </a:ext>
              </a:extLst>
            </p:cNvPr>
            <p:cNvGrpSpPr/>
            <p:nvPr/>
          </p:nvGrpSpPr>
          <p:grpSpPr>
            <a:xfrm>
              <a:off x="9706574" y="3747314"/>
              <a:ext cx="1870601" cy="2645544"/>
              <a:chOff x="512064" y="4234979"/>
              <a:chExt cx="1870601" cy="2645544"/>
            </a:xfrm>
          </p:grpSpPr>
          <p:sp>
            <p:nvSpPr>
              <p:cNvPr id="25" name="Rectangle 24">
                <a:extLst>
                  <a:ext uri="{FF2B5EF4-FFF2-40B4-BE49-F238E27FC236}">
                    <a16:creationId xmlns:a16="http://schemas.microsoft.com/office/drawing/2014/main" id="{00F84C3C-FDCE-4584-8D13-E8024B1892DE}"/>
                  </a:ext>
                </a:extLst>
              </p:cNvPr>
              <p:cNvSpPr/>
              <p:nvPr/>
            </p:nvSpPr>
            <p:spPr>
              <a:xfrm>
                <a:off x="512064" y="4662154"/>
                <a:ext cx="1870601" cy="2218369"/>
              </a:xfrm>
              <a:prstGeom prst="rect">
                <a:avLst/>
              </a:prstGeom>
              <a:solidFill>
                <a:srgbClr val="919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1440" indent="-91440">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Identify Preferred Development Plan</a:t>
                </a:r>
              </a:p>
              <a:p>
                <a:pPr marL="91440" indent="-91440">
                  <a:spcAft>
                    <a:spcPts val="60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Determine Plan Phasing</a:t>
                </a:r>
              </a:p>
              <a:p>
                <a:pPr marL="91440" indent="-91440">
                  <a:buFont typeface="Arial" panose="020B0604020202020204" pitchFamily="34" charset="0"/>
                  <a:buChar char="•"/>
                </a:pPr>
                <a:r>
                  <a:rPr lang="en-US" sz="1400" dirty="0">
                    <a:latin typeface="Segoe UI" panose="020B0502040204020203" pitchFamily="34" charset="0"/>
                    <a:cs typeface="Segoe UI" panose="020B0502040204020203" pitchFamily="34" charset="0"/>
                  </a:rPr>
                  <a:t>Estimate Project Costs</a:t>
                </a:r>
              </a:p>
              <a:p>
                <a:endParaRPr lang="en-US" dirty="0"/>
              </a:p>
            </p:txBody>
          </p:sp>
          <p:sp>
            <p:nvSpPr>
              <p:cNvPr id="26" name="Rectangle 25">
                <a:extLst>
                  <a:ext uri="{FF2B5EF4-FFF2-40B4-BE49-F238E27FC236}">
                    <a16:creationId xmlns:a16="http://schemas.microsoft.com/office/drawing/2014/main" id="{A7CB0EEC-D43A-49C1-AE28-D12056A1E16A}"/>
                  </a:ext>
                </a:extLst>
              </p:cNvPr>
              <p:cNvSpPr/>
              <p:nvPr/>
            </p:nvSpPr>
            <p:spPr>
              <a:xfrm>
                <a:off x="512064" y="4234979"/>
                <a:ext cx="1870601" cy="427175"/>
              </a:xfrm>
              <a:prstGeom prst="rect">
                <a:avLst/>
              </a:prstGeom>
              <a:solidFill>
                <a:srgbClr val="343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r>
                  <a:rPr lang="en-US" sz="1400" dirty="0">
                    <a:latin typeface="Segoe UI Semibold" panose="020B0702040204020203" pitchFamily="34" charset="0"/>
                    <a:cs typeface="Segoe UI Semibold" panose="020B0702040204020203" pitchFamily="34" charset="0"/>
                  </a:rPr>
                  <a:t>Development</a:t>
                </a:r>
              </a:p>
              <a:p>
                <a:pPr algn="ctr">
                  <a:lnSpc>
                    <a:spcPts val="1500"/>
                  </a:lnSpc>
                </a:pPr>
                <a:r>
                  <a:rPr lang="en-US" sz="1400" dirty="0">
                    <a:latin typeface="Segoe UI Semibold" panose="020B0702040204020203" pitchFamily="34" charset="0"/>
                    <a:cs typeface="Segoe UI Semibold" panose="020B0702040204020203" pitchFamily="34" charset="0"/>
                  </a:rPr>
                  <a:t>Plan</a:t>
                </a:r>
              </a:p>
            </p:txBody>
          </p:sp>
        </p:grpSp>
        <p:grpSp>
          <p:nvGrpSpPr>
            <p:cNvPr id="37" name="Group 36">
              <a:extLst>
                <a:ext uri="{FF2B5EF4-FFF2-40B4-BE49-F238E27FC236}">
                  <a16:creationId xmlns:a16="http://schemas.microsoft.com/office/drawing/2014/main" id="{F01971AE-4EAB-471A-AB88-EFFFD928F8CD}"/>
                </a:ext>
              </a:extLst>
            </p:cNvPr>
            <p:cNvGrpSpPr/>
            <p:nvPr/>
          </p:nvGrpSpPr>
          <p:grpSpPr>
            <a:xfrm>
              <a:off x="1301261" y="3412423"/>
              <a:ext cx="9566019" cy="152849"/>
              <a:chOff x="1301262" y="3412877"/>
              <a:chExt cx="9540794" cy="152446"/>
            </a:xfrm>
          </p:grpSpPr>
          <p:cxnSp>
            <p:nvCxnSpPr>
              <p:cNvPr id="32" name="Straight Arrow Connector 31">
                <a:extLst>
                  <a:ext uri="{FF2B5EF4-FFF2-40B4-BE49-F238E27FC236}">
                    <a16:creationId xmlns:a16="http://schemas.microsoft.com/office/drawing/2014/main" id="{460E6911-26E9-4D6C-B258-8E37BC35F022}"/>
                  </a:ext>
                </a:extLst>
              </p:cNvPr>
              <p:cNvCxnSpPr>
                <a:cxnSpLocks/>
              </p:cNvCxnSpPr>
              <p:nvPr/>
            </p:nvCxnSpPr>
            <p:spPr>
              <a:xfrm>
                <a:off x="1301262" y="3496956"/>
                <a:ext cx="2132134" cy="0"/>
              </a:xfrm>
              <a:prstGeom prst="straightConnector1">
                <a:avLst/>
              </a:prstGeom>
              <a:ln w="28575">
                <a:solidFill>
                  <a:srgbClr val="EA8E2F"/>
                </a:solidFill>
                <a:prstDash val="sysDash"/>
                <a:headEnd type="oval" w="lg" len="lg"/>
                <a:tailEnd type="triangle" w="lg"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32805B2-E79F-4A18-9884-6EBEA5CD1199}"/>
                  </a:ext>
                </a:extLst>
              </p:cNvPr>
              <p:cNvCxnSpPr>
                <a:cxnSpLocks/>
              </p:cNvCxnSpPr>
              <p:nvPr/>
            </p:nvCxnSpPr>
            <p:spPr>
              <a:xfrm>
                <a:off x="3681972" y="3496956"/>
                <a:ext cx="2132134" cy="0"/>
              </a:xfrm>
              <a:prstGeom prst="straightConnector1">
                <a:avLst/>
              </a:prstGeom>
              <a:ln w="28575">
                <a:solidFill>
                  <a:srgbClr val="EA8E2F"/>
                </a:solidFill>
                <a:prstDash val="sysDash"/>
                <a:headEnd type="oval" w="lg" len="lg"/>
                <a:tailEnd type="triangle" w="lg"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94AB72F-F678-4149-88B0-E27C1CD880F7}"/>
                  </a:ext>
                </a:extLst>
              </p:cNvPr>
              <p:cNvCxnSpPr>
                <a:cxnSpLocks/>
              </p:cNvCxnSpPr>
              <p:nvPr/>
            </p:nvCxnSpPr>
            <p:spPr>
              <a:xfrm>
                <a:off x="6062682" y="3496956"/>
                <a:ext cx="2132134" cy="0"/>
              </a:xfrm>
              <a:prstGeom prst="straightConnector1">
                <a:avLst/>
              </a:prstGeom>
              <a:ln w="28575">
                <a:solidFill>
                  <a:srgbClr val="EA8E2F"/>
                </a:solidFill>
                <a:prstDash val="sysDash"/>
                <a:headEnd type="oval" w="lg" len="lg"/>
                <a:tailEnd type="triangle" w="lg"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5A79C4F-3122-481F-A44E-A47A105150FF}"/>
                  </a:ext>
                </a:extLst>
              </p:cNvPr>
              <p:cNvCxnSpPr>
                <a:cxnSpLocks/>
              </p:cNvCxnSpPr>
              <p:nvPr/>
            </p:nvCxnSpPr>
            <p:spPr>
              <a:xfrm>
                <a:off x="8443393" y="3496956"/>
                <a:ext cx="2132134" cy="0"/>
              </a:xfrm>
              <a:prstGeom prst="straightConnector1">
                <a:avLst/>
              </a:prstGeom>
              <a:ln w="28575">
                <a:solidFill>
                  <a:srgbClr val="EA8E2F"/>
                </a:solidFill>
                <a:prstDash val="sysDash"/>
                <a:headEnd type="oval" w="lg" len="lg"/>
                <a:tailEnd type="triangle" w="lg" len="med"/>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9174D0B7-24B1-482D-9F78-1C3C57197F65}"/>
                  </a:ext>
                </a:extLst>
              </p:cNvPr>
              <p:cNvSpPr/>
              <p:nvPr/>
            </p:nvSpPr>
            <p:spPr>
              <a:xfrm>
                <a:off x="10689610" y="3412877"/>
                <a:ext cx="152446" cy="152446"/>
              </a:xfrm>
              <a:prstGeom prst="ellipse">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9" name="Straight Connector 38">
              <a:extLst>
                <a:ext uri="{FF2B5EF4-FFF2-40B4-BE49-F238E27FC236}">
                  <a16:creationId xmlns:a16="http://schemas.microsoft.com/office/drawing/2014/main" id="{8F96A28A-00AF-46A5-9B39-5FED3D871931}"/>
                </a:ext>
              </a:extLst>
            </p:cNvPr>
            <p:cNvCxnSpPr>
              <a:cxnSpLocks/>
            </p:cNvCxnSpPr>
            <p:nvPr/>
          </p:nvCxnSpPr>
          <p:spPr>
            <a:xfrm>
              <a:off x="2614613" y="3747314"/>
              <a:ext cx="0" cy="2645544"/>
            </a:xfrm>
            <a:prstGeom prst="line">
              <a:avLst/>
            </a:prstGeom>
            <a:ln w="22225">
              <a:solidFill>
                <a:srgbClr val="EA8E2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0457C58-DDFC-44AA-A22E-574251001247}"/>
                </a:ext>
              </a:extLst>
            </p:cNvPr>
            <p:cNvCxnSpPr>
              <a:cxnSpLocks/>
            </p:cNvCxnSpPr>
            <p:nvPr/>
          </p:nvCxnSpPr>
          <p:spPr>
            <a:xfrm>
              <a:off x="4903788" y="3747314"/>
              <a:ext cx="0" cy="2645544"/>
            </a:xfrm>
            <a:prstGeom prst="line">
              <a:avLst/>
            </a:prstGeom>
            <a:ln w="22225">
              <a:solidFill>
                <a:srgbClr val="EA8E2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6AF8B9B-179F-4A6E-B80F-EE00DD67C264}"/>
                </a:ext>
              </a:extLst>
            </p:cNvPr>
            <p:cNvCxnSpPr>
              <a:cxnSpLocks/>
            </p:cNvCxnSpPr>
            <p:nvPr/>
          </p:nvCxnSpPr>
          <p:spPr>
            <a:xfrm>
              <a:off x="7192963" y="3747314"/>
              <a:ext cx="0" cy="2645544"/>
            </a:xfrm>
            <a:prstGeom prst="line">
              <a:avLst/>
            </a:prstGeom>
            <a:ln w="22225">
              <a:solidFill>
                <a:srgbClr val="EA8E2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CF7E686-7443-4D3E-81FA-9896B0CC58EC}"/>
                </a:ext>
              </a:extLst>
            </p:cNvPr>
            <p:cNvCxnSpPr>
              <a:cxnSpLocks/>
            </p:cNvCxnSpPr>
            <p:nvPr/>
          </p:nvCxnSpPr>
          <p:spPr>
            <a:xfrm>
              <a:off x="9482138" y="3747314"/>
              <a:ext cx="0" cy="2645544"/>
            </a:xfrm>
            <a:prstGeom prst="line">
              <a:avLst/>
            </a:prstGeom>
            <a:ln w="22225">
              <a:solidFill>
                <a:srgbClr val="EA8E2F"/>
              </a:solidFill>
            </a:ln>
          </p:spPr>
          <p:style>
            <a:lnRef idx="1">
              <a:schemeClr val="accent1"/>
            </a:lnRef>
            <a:fillRef idx="0">
              <a:schemeClr val="accent1"/>
            </a:fillRef>
            <a:effectRef idx="0">
              <a:schemeClr val="accent1"/>
            </a:effectRef>
            <a:fontRef idx="minor">
              <a:schemeClr val="tx1"/>
            </a:fontRef>
          </p:style>
        </p:cxnSp>
      </p:grpSp>
      <p:sp>
        <p:nvSpPr>
          <p:cNvPr id="47" name="Title 1">
            <a:extLst>
              <a:ext uri="{FF2B5EF4-FFF2-40B4-BE49-F238E27FC236}">
                <a16:creationId xmlns:a16="http://schemas.microsoft.com/office/drawing/2014/main" id="{8A9E9890-83F7-468C-A6A7-D7615604C28C}"/>
              </a:ext>
            </a:extLst>
          </p:cNvPr>
          <p:cNvSpPr txBox="1">
            <a:spLocks/>
          </p:cNvSpPr>
          <p:nvPr/>
        </p:nvSpPr>
        <p:spPr>
          <a:xfrm>
            <a:off x="0" y="727075"/>
            <a:ext cx="12192000" cy="930275"/>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Alright Sans Black" panose="00000500000000000000" pitchFamily="50" charset="0"/>
              </a:rPr>
              <a:t>What was the planning process?</a:t>
            </a:r>
          </a:p>
        </p:txBody>
      </p:sp>
    </p:spTree>
    <p:extLst>
      <p:ext uri="{BB962C8B-B14F-4D97-AF65-F5344CB8AC3E}">
        <p14:creationId xmlns:p14="http://schemas.microsoft.com/office/powerpoint/2010/main" val="1933380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8E3D355-52F8-4308-A7DA-08E5119AF8DF}"/>
              </a:ext>
            </a:extLst>
          </p:cNvPr>
          <p:cNvSpPr/>
          <p:nvPr/>
        </p:nvSpPr>
        <p:spPr>
          <a:xfrm>
            <a:off x="354407" y="970954"/>
            <a:ext cx="4932223" cy="1852849"/>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sitting at tables&#10;&#10;Description automatically generated with low confidence">
            <a:extLst>
              <a:ext uri="{FF2B5EF4-FFF2-40B4-BE49-F238E27FC236}">
                <a16:creationId xmlns:a16="http://schemas.microsoft.com/office/drawing/2014/main" id="{412D69DB-DC1D-489D-99A7-67171FFFF5E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355322" y="3517264"/>
            <a:ext cx="3527867" cy="2779495"/>
          </a:xfrm>
          <a:prstGeom prst="rect">
            <a:avLst/>
          </a:prstGeom>
        </p:spPr>
      </p:pic>
      <p:pic>
        <p:nvPicPr>
          <p:cNvPr id="7" name="Picture 6" descr="A group of people sitting in a room&#10;&#10;Description automatically generated with low confidence">
            <a:extLst>
              <a:ext uri="{FF2B5EF4-FFF2-40B4-BE49-F238E27FC236}">
                <a16:creationId xmlns:a16="http://schemas.microsoft.com/office/drawing/2014/main" id="{B2B8A181-C67E-4924-AAED-1A68FCEF4A44}"/>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t="-1"/>
          <a:stretch/>
        </p:blipFill>
        <p:spPr>
          <a:xfrm>
            <a:off x="8073583" y="3508779"/>
            <a:ext cx="3527869" cy="2787980"/>
          </a:xfrm>
          <a:prstGeom prst="rect">
            <a:avLst/>
          </a:prstGeom>
        </p:spPr>
      </p:pic>
      <p:pic>
        <p:nvPicPr>
          <p:cNvPr id="9" name="Picture 8" descr="A group of people in a room&#10;&#10;Description automatically generated with medium confidence">
            <a:extLst>
              <a:ext uri="{FF2B5EF4-FFF2-40B4-BE49-F238E27FC236}">
                <a16:creationId xmlns:a16="http://schemas.microsoft.com/office/drawing/2014/main" id="{9FA6A1EA-81B3-4CA6-8F7A-B527C2E9753B}"/>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8073584" y="533400"/>
            <a:ext cx="3527868" cy="2787978"/>
          </a:xfrm>
          <a:prstGeom prst="rect">
            <a:avLst/>
          </a:prstGeom>
        </p:spPr>
      </p:pic>
      <p:pic>
        <p:nvPicPr>
          <p:cNvPr id="11" name="Picture 10" descr="A person playing guitar in front of a group of people&#10;&#10;Description automatically generated with low confidence">
            <a:extLst>
              <a:ext uri="{FF2B5EF4-FFF2-40B4-BE49-F238E27FC236}">
                <a16:creationId xmlns:a16="http://schemas.microsoft.com/office/drawing/2014/main" id="{0A26875D-99BF-47F0-AD81-3F570EA72B1A}"/>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4355323" y="533401"/>
            <a:ext cx="3527867" cy="2787977"/>
          </a:xfrm>
          <a:prstGeom prst="rect">
            <a:avLst/>
          </a:prstGeom>
        </p:spPr>
      </p:pic>
      <p:sp>
        <p:nvSpPr>
          <p:cNvPr id="12" name="Rectangle 11">
            <a:extLst>
              <a:ext uri="{FF2B5EF4-FFF2-40B4-BE49-F238E27FC236}">
                <a16:creationId xmlns:a16="http://schemas.microsoft.com/office/drawing/2014/main" id="{7614BA40-2C6A-46D7-82E4-424AE407292E}"/>
              </a:ext>
            </a:extLst>
          </p:cNvPr>
          <p:cNvSpPr/>
          <p:nvPr/>
        </p:nvSpPr>
        <p:spPr>
          <a:xfrm>
            <a:off x="354407" y="970953"/>
            <a:ext cx="4545839" cy="1852850"/>
          </a:xfrm>
          <a:prstGeom prst="rect">
            <a:avLst/>
          </a:prstGeom>
          <a:solidFill>
            <a:srgbClr val="EA8E2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57E818B-EBA9-40E8-B169-E4EAD3A532AF}"/>
              </a:ext>
            </a:extLst>
          </p:cNvPr>
          <p:cNvSpPr>
            <a:spLocks noGrp="1"/>
          </p:cNvSpPr>
          <p:nvPr>
            <p:ph type="title"/>
          </p:nvPr>
        </p:nvSpPr>
        <p:spPr>
          <a:xfrm>
            <a:off x="515504" y="1110138"/>
            <a:ext cx="4854820" cy="1502627"/>
          </a:xfrm>
        </p:spPr>
        <p:txBody>
          <a:bodyPr/>
          <a:lstStyle/>
          <a:p>
            <a:r>
              <a:rPr lang="en-US" sz="3600" dirty="0">
                <a:solidFill>
                  <a:schemeClr val="bg1"/>
                </a:solidFill>
                <a:latin typeface="Alright Sans Black" panose="00000500000000000000" pitchFamily="50" charset="0"/>
              </a:rPr>
              <a:t>How was your </a:t>
            </a:r>
            <a:br>
              <a:rPr lang="en-US" sz="3600" dirty="0">
                <a:solidFill>
                  <a:schemeClr val="bg1"/>
                </a:solidFill>
                <a:latin typeface="Alright Sans Black" panose="00000500000000000000" pitchFamily="50" charset="0"/>
              </a:rPr>
            </a:br>
            <a:r>
              <a:rPr lang="en-US" sz="3600" dirty="0">
                <a:solidFill>
                  <a:schemeClr val="bg1"/>
                </a:solidFill>
                <a:latin typeface="Alright Sans Black" panose="00000500000000000000" pitchFamily="50" charset="0"/>
              </a:rPr>
              <a:t>community </a:t>
            </a:r>
            <a:br>
              <a:rPr lang="en-US" sz="3600" dirty="0">
                <a:solidFill>
                  <a:schemeClr val="bg1"/>
                </a:solidFill>
                <a:latin typeface="Alright Sans Black" panose="00000500000000000000" pitchFamily="50" charset="0"/>
              </a:rPr>
            </a:br>
            <a:r>
              <a:rPr lang="en-US" sz="3600" dirty="0">
                <a:solidFill>
                  <a:schemeClr val="bg1"/>
                </a:solidFill>
                <a:latin typeface="Alright Sans Black" panose="00000500000000000000" pitchFamily="50" charset="0"/>
              </a:rPr>
              <a:t>involved?</a:t>
            </a:r>
            <a:br>
              <a:rPr lang="en-US" dirty="0">
                <a:solidFill>
                  <a:srgbClr val="EA8E2F"/>
                </a:solidFill>
                <a:latin typeface="Alright Sans Black" panose="00000500000000000000" pitchFamily="50" charset="0"/>
              </a:rPr>
            </a:br>
            <a:endParaRPr lang="en-US" dirty="0">
              <a:solidFill>
                <a:srgbClr val="EA8E2F"/>
              </a:solidFill>
              <a:latin typeface="Alright Sans Black" panose="00000500000000000000" pitchFamily="50" charset="0"/>
            </a:endParaRPr>
          </a:p>
        </p:txBody>
      </p:sp>
      <p:sp>
        <p:nvSpPr>
          <p:cNvPr id="14" name="TextBox 13">
            <a:extLst>
              <a:ext uri="{FF2B5EF4-FFF2-40B4-BE49-F238E27FC236}">
                <a16:creationId xmlns:a16="http://schemas.microsoft.com/office/drawing/2014/main" id="{D822682F-1D49-44FC-9237-B4C2ADECA914}"/>
              </a:ext>
            </a:extLst>
          </p:cNvPr>
          <p:cNvSpPr txBox="1"/>
          <p:nvPr/>
        </p:nvSpPr>
        <p:spPr>
          <a:xfrm>
            <a:off x="515505" y="3137970"/>
            <a:ext cx="3527868" cy="2031325"/>
          </a:xfrm>
          <a:prstGeom prst="rect">
            <a:avLst/>
          </a:prstGeom>
          <a:noFill/>
        </p:spPr>
        <p:txBody>
          <a:bodyPr wrap="square" lIns="91440" tIns="45720" rIns="91440" bIns="45720" rtlCol="0" anchor="t">
            <a:spAutoFit/>
          </a:bodyPr>
          <a:lstStyle/>
          <a:p>
            <a:r>
              <a:rPr lang="en-US" dirty="0">
                <a:ea typeface="+mn-lt"/>
                <a:cs typeface="+mn-lt"/>
              </a:rPr>
              <a:t>The SLCIA Master Plan analysis was guided by several committees and a thorough public involvement program was deployed to seek public feedback during all phases of the project and at all key decision points.</a:t>
            </a:r>
            <a:endParaRPr lang="en-US"/>
          </a:p>
        </p:txBody>
      </p:sp>
    </p:spTree>
    <p:extLst>
      <p:ext uri="{BB962C8B-B14F-4D97-AF65-F5344CB8AC3E}">
        <p14:creationId xmlns:p14="http://schemas.microsoft.com/office/powerpoint/2010/main" val="2284583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CAD236D-16BB-4DFE-A603-2DE0BF9B54A5}"/>
              </a:ext>
            </a:extLst>
          </p:cNvPr>
          <p:cNvSpPr/>
          <p:nvPr/>
        </p:nvSpPr>
        <p:spPr>
          <a:xfrm>
            <a:off x="562709" y="2192089"/>
            <a:ext cx="9864969" cy="4384431"/>
          </a:xfrm>
          <a:prstGeom prst="rect">
            <a:avLst/>
          </a:prstGeom>
          <a:noFill/>
          <a:ln w="76200">
            <a:solidFill>
              <a:srgbClr val="EA8E2F">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playing guitar in front of a group of people&#10;&#10;Description automatically generated with low confidence">
            <a:extLst>
              <a:ext uri="{FF2B5EF4-FFF2-40B4-BE49-F238E27FC236}">
                <a16:creationId xmlns:a16="http://schemas.microsoft.com/office/drawing/2014/main" id="{0A26875D-99BF-47F0-AD81-3F570EA72B1A}"/>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85012" y="2497652"/>
            <a:ext cx="2657127" cy="3796501"/>
          </a:xfrm>
          <a:prstGeom prst="rect">
            <a:avLst/>
          </a:prstGeom>
        </p:spPr>
      </p:pic>
      <p:sp>
        <p:nvSpPr>
          <p:cNvPr id="5" name="Title 4">
            <a:extLst>
              <a:ext uri="{FF2B5EF4-FFF2-40B4-BE49-F238E27FC236}">
                <a16:creationId xmlns:a16="http://schemas.microsoft.com/office/drawing/2014/main" id="{457E818B-EBA9-40E8-B169-E4EAD3A532AF}"/>
              </a:ext>
            </a:extLst>
          </p:cNvPr>
          <p:cNvSpPr>
            <a:spLocks noGrp="1"/>
          </p:cNvSpPr>
          <p:nvPr>
            <p:ph type="title"/>
          </p:nvPr>
        </p:nvSpPr>
        <p:spPr>
          <a:xfrm>
            <a:off x="468922" y="281480"/>
            <a:ext cx="4854820" cy="1502627"/>
          </a:xfrm>
        </p:spPr>
        <p:txBody>
          <a:bodyPr/>
          <a:lstStyle/>
          <a:p>
            <a:r>
              <a:rPr lang="en-US" sz="3600" dirty="0">
                <a:solidFill>
                  <a:srgbClr val="505050"/>
                </a:solidFill>
                <a:latin typeface="Alright Sans Black" panose="00000500000000000000" pitchFamily="50" charset="0"/>
              </a:rPr>
              <a:t>How was your </a:t>
            </a:r>
            <a:br>
              <a:rPr lang="en-US" sz="3600" dirty="0">
                <a:solidFill>
                  <a:srgbClr val="505050"/>
                </a:solidFill>
                <a:latin typeface="Alright Sans Black" panose="00000500000000000000" pitchFamily="50" charset="0"/>
              </a:rPr>
            </a:br>
            <a:r>
              <a:rPr lang="en-US" sz="3600" dirty="0">
                <a:solidFill>
                  <a:srgbClr val="505050"/>
                </a:solidFill>
                <a:latin typeface="Alright Sans Black" panose="00000500000000000000" pitchFamily="50" charset="0"/>
              </a:rPr>
              <a:t>community </a:t>
            </a:r>
            <a:br>
              <a:rPr lang="en-US" sz="3600" dirty="0">
                <a:solidFill>
                  <a:srgbClr val="505050"/>
                </a:solidFill>
                <a:latin typeface="Alright Sans Black" panose="00000500000000000000" pitchFamily="50" charset="0"/>
              </a:rPr>
            </a:br>
            <a:r>
              <a:rPr lang="en-US" sz="3600" dirty="0">
                <a:solidFill>
                  <a:srgbClr val="505050"/>
                </a:solidFill>
                <a:latin typeface="Alright Sans Black" panose="00000500000000000000" pitchFamily="50" charset="0"/>
              </a:rPr>
              <a:t>involved?</a:t>
            </a:r>
            <a:endParaRPr lang="en-US" dirty="0">
              <a:solidFill>
                <a:srgbClr val="EA8E2F"/>
              </a:solidFill>
              <a:latin typeface="Alright Sans Black" panose="00000500000000000000" pitchFamily="50" charset="0"/>
            </a:endParaRPr>
          </a:p>
        </p:txBody>
      </p:sp>
      <p:sp>
        <p:nvSpPr>
          <p:cNvPr id="14" name="TextBox 13">
            <a:extLst>
              <a:ext uri="{FF2B5EF4-FFF2-40B4-BE49-F238E27FC236}">
                <a16:creationId xmlns:a16="http://schemas.microsoft.com/office/drawing/2014/main" id="{D822682F-1D49-44FC-9237-B4C2ADECA914}"/>
              </a:ext>
            </a:extLst>
          </p:cNvPr>
          <p:cNvSpPr txBox="1"/>
          <p:nvPr/>
        </p:nvSpPr>
        <p:spPr>
          <a:xfrm>
            <a:off x="4032425" y="599822"/>
            <a:ext cx="7690653" cy="1477328"/>
          </a:xfrm>
          <a:prstGeom prst="rect">
            <a:avLst/>
          </a:prstGeom>
          <a:noFill/>
        </p:spPr>
        <p:txBody>
          <a:bodyPr wrap="square" lIns="91440" tIns="45720" rIns="91440" bIns="45720" rtlCol="0" anchor="t">
            <a:spAutoFit/>
          </a:bodyPr>
          <a:lstStyle/>
          <a:p>
            <a:r>
              <a:rPr lang="en-US" dirty="0">
                <a:ea typeface="+mn-lt"/>
                <a:cs typeface="+mn-lt"/>
              </a:rPr>
              <a:t>There was 1 Virtual Engagement Room, 3 Public Information Meetings, 7 Airport Board updates, 6 working papers posted, 40 technical meetings</a:t>
            </a:r>
            <a:r>
              <a:rPr lang="en-US" b="0" i="0" dirty="0">
                <a:effectLst/>
                <a:ea typeface="+mn-lt"/>
                <a:cs typeface="+mn-lt"/>
              </a:rPr>
              <a:t>, </a:t>
            </a:r>
            <a:r>
              <a:rPr lang="en-US" dirty="0">
                <a:ea typeface="+mn-lt"/>
                <a:cs typeface="+mn-lt"/>
              </a:rPr>
              <a:t>65 stakeholder meetings, 350 public participants</a:t>
            </a:r>
            <a:r>
              <a:rPr lang="en-US" b="0" i="0" dirty="0">
                <a:effectLst/>
                <a:ea typeface="+mn-lt"/>
                <a:cs typeface="+mn-lt"/>
              </a:rPr>
              <a:t>, </a:t>
            </a:r>
            <a:r>
              <a:rPr lang="en-US" dirty="0">
                <a:ea typeface="+mn-lt"/>
                <a:cs typeface="+mn-lt"/>
              </a:rPr>
              <a:t>and over 20,000 hours of planning conducted during the process</a:t>
            </a:r>
            <a:r>
              <a:rPr lang="en-US" b="0" i="0" dirty="0">
                <a:effectLst/>
                <a:ea typeface="+mn-lt"/>
                <a:cs typeface="+mn-lt"/>
              </a:rPr>
              <a:t>.</a:t>
            </a:r>
          </a:p>
          <a:p>
            <a:pPr algn="r"/>
            <a:r>
              <a:rPr lang="en-US" b="1" dirty="0">
                <a:ea typeface="+mn-lt"/>
                <a:cs typeface="+mn-lt"/>
              </a:rPr>
              <a:t>www.slcairport.com/about-the-airport/master-plan/</a:t>
            </a:r>
            <a:endParaRPr lang="en-US" b="1" dirty="0">
              <a:cs typeface="Calibri" panose="020F0502020204030204"/>
            </a:endParaRPr>
          </a:p>
        </p:txBody>
      </p:sp>
      <p:pic>
        <p:nvPicPr>
          <p:cNvPr id="4" name="Picture 3" descr="A group of people sitting at tables&#10;&#10;Description automatically generated with low confidence">
            <a:extLst>
              <a:ext uri="{FF2B5EF4-FFF2-40B4-BE49-F238E27FC236}">
                <a16:creationId xmlns:a16="http://schemas.microsoft.com/office/drawing/2014/main" id="{412D69DB-DC1D-489D-99A7-67171FFFF5E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3278658" y="2497652"/>
            <a:ext cx="2657127" cy="3796500"/>
          </a:xfrm>
          <a:prstGeom prst="rect">
            <a:avLst/>
          </a:prstGeom>
        </p:spPr>
      </p:pic>
      <p:pic>
        <p:nvPicPr>
          <p:cNvPr id="7" name="Picture 6" descr="A group of people sitting in a room&#10;&#10;Description automatically generated with low confidence">
            <a:extLst>
              <a:ext uri="{FF2B5EF4-FFF2-40B4-BE49-F238E27FC236}">
                <a16:creationId xmlns:a16="http://schemas.microsoft.com/office/drawing/2014/main" id="{B2B8A181-C67E-4924-AAED-1A68FCEF4A44}"/>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172304" y="2479866"/>
            <a:ext cx="2657127" cy="3832072"/>
          </a:xfrm>
          <a:prstGeom prst="rect">
            <a:avLst/>
          </a:prstGeom>
        </p:spPr>
      </p:pic>
      <p:sp>
        <p:nvSpPr>
          <p:cNvPr id="2" name="Rectangle 1">
            <a:extLst>
              <a:ext uri="{FF2B5EF4-FFF2-40B4-BE49-F238E27FC236}">
                <a16:creationId xmlns:a16="http://schemas.microsoft.com/office/drawing/2014/main" id="{71C0A4D0-EAB1-4189-8E15-8CD47F1C06FA}"/>
              </a:ext>
            </a:extLst>
          </p:cNvPr>
          <p:cNvSpPr/>
          <p:nvPr/>
        </p:nvSpPr>
        <p:spPr>
          <a:xfrm>
            <a:off x="562709" y="2192089"/>
            <a:ext cx="9864970" cy="4384431"/>
          </a:xfrm>
          <a:prstGeom prst="rect">
            <a:avLst/>
          </a:prstGeom>
          <a:noFill/>
          <a:ln w="76200">
            <a:solidFill>
              <a:srgbClr val="EA8E2F">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in a room&#10;&#10;Description automatically generated with medium confidence">
            <a:extLst>
              <a:ext uri="{FF2B5EF4-FFF2-40B4-BE49-F238E27FC236}">
                <a16:creationId xmlns:a16="http://schemas.microsoft.com/office/drawing/2014/main" id="{9FA6A1EA-81B3-4CA6-8F7A-B527C2E9753B}"/>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9065951" y="2470973"/>
            <a:ext cx="2657127" cy="3849858"/>
          </a:xfrm>
          <a:prstGeom prst="rect">
            <a:avLst/>
          </a:prstGeom>
        </p:spPr>
      </p:pic>
    </p:spTree>
    <p:extLst>
      <p:ext uri="{BB962C8B-B14F-4D97-AF65-F5344CB8AC3E}">
        <p14:creationId xmlns:p14="http://schemas.microsoft.com/office/powerpoint/2010/main" val="2353348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0EA4909-1269-4F1E-B072-5ECF0D438B4C}"/>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0" y="-34648"/>
            <a:ext cx="12192000" cy="2155278"/>
          </a:xfrm>
          <a:prstGeom prst="rect">
            <a:avLst/>
          </a:prstGeom>
        </p:spPr>
      </p:pic>
      <p:sp>
        <p:nvSpPr>
          <p:cNvPr id="17" name="Rectangle 16">
            <a:extLst>
              <a:ext uri="{FF2B5EF4-FFF2-40B4-BE49-F238E27FC236}">
                <a16:creationId xmlns:a16="http://schemas.microsoft.com/office/drawing/2014/main" id="{648941E2-682E-4E55-88A0-CC0D0471E7E5}"/>
              </a:ext>
            </a:extLst>
          </p:cNvPr>
          <p:cNvSpPr/>
          <p:nvPr/>
        </p:nvSpPr>
        <p:spPr>
          <a:xfrm>
            <a:off x="4860" y="-52241"/>
            <a:ext cx="12187140" cy="2155278"/>
          </a:xfrm>
          <a:prstGeom prst="rect">
            <a:avLst/>
          </a:prstGeom>
          <a:gradFill>
            <a:gsLst>
              <a:gs pos="24000">
                <a:schemeClr val="accent1">
                  <a:lumMod val="5000"/>
                  <a:lumOff val="95000"/>
                  <a:alpha val="0"/>
                </a:schemeClr>
              </a:gs>
              <a:gs pos="80000">
                <a:schemeClr val="tx1">
                  <a:lumMod val="85000"/>
                  <a:lumOff val="15000"/>
                  <a:alpha val="5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57E818B-EBA9-40E8-B169-E4EAD3A532AF}"/>
              </a:ext>
            </a:extLst>
          </p:cNvPr>
          <p:cNvSpPr>
            <a:spLocks noGrp="1"/>
          </p:cNvSpPr>
          <p:nvPr>
            <p:ph type="title"/>
          </p:nvPr>
        </p:nvSpPr>
        <p:spPr>
          <a:xfrm>
            <a:off x="756473" y="959771"/>
            <a:ext cx="5028144" cy="529704"/>
          </a:xfrm>
        </p:spPr>
        <p:txBody>
          <a:bodyPr/>
          <a:lstStyle/>
          <a:p>
            <a:r>
              <a:rPr lang="en-US" sz="3600" dirty="0">
                <a:solidFill>
                  <a:schemeClr val="bg1"/>
                </a:solidFill>
                <a:latin typeface="Alright Sans Black" panose="00000500000000000000" pitchFamily="50" charset="0"/>
              </a:rPr>
              <a:t>Introduction</a:t>
            </a:r>
          </a:p>
        </p:txBody>
      </p:sp>
      <p:sp>
        <p:nvSpPr>
          <p:cNvPr id="9" name="TextBox 8">
            <a:extLst>
              <a:ext uri="{FF2B5EF4-FFF2-40B4-BE49-F238E27FC236}">
                <a16:creationId xmlns:a16="http://schemas.microsoft.com/office/drawing/2014/main" id="{5E2ACD34-3CA9-4B2F-A99F-A3C753A8433D}"/>
              </a:ext>
            </a:extLst>
          </p:cNvPr>
          <p:cNvSpPr txBox="1"/>
          <p:nvPr/>
        </p:nvSpPr>
        <p:spPr>
          <a:xfrm>
            <a:off x="756473" y="6161609"/>
            <a:ext cx="3980199" cy="400110"/>
          </a:xfrm>
          <a:prstGeom prst="rect">
            <a:avLst/>
          </a:prstGeom>
          <a:noFill/>
        </p:spPr>
        <p:txBody>
          <a:bodyPr wrap="square" lIns="0" rtlCol="0">
            <a:spAutoFit/>
          </a:bodyPr>
          <a:lstStyle/>
          <a:p>
            <a:r>
              <a:rPr lang="en-US" sz="2000" b="1" dirty="0">
                <a:solidFill>
                  <a:srgbClr val="505050"/>
                </a:solidFill>
                <a:latin typeface="Segoe UI Historic" panose="020B0502040204020203" pitchFamily="34" charset="0"/>
                <a:ea typeface="Segoe UI Historic" panose="020B0502040204020203" pitchFamily="34" charset="0"/>
                <a:cs typeface="Segoe UI Historic" panose="020B0502040204020203" pitchFamily="34" charset="0"/>
              </a:rPr>
              <a:t>1998 Master Plan Vision</a:t>
            </a:r>
          </a:p>
        </p:txBody>
      </p:sp>
      <p:sp>
        <p:nvSpPr>
          <p:cNvPr id="10" name="TextBox 9">
            <a:extLst>
              <a:ext uri="{FF2B5EF4-FFF2-40B4-BE49-F238E27FC236}">
                <a16:creationId xmlns:a16="http://schemas.microsoft.com/office/drawing/2014/main" id="{21B01ED1-3646-4247-98E6-8908D11024FF}"/>
              </a:ext>
            </a:extLst>
          </p:cNvPr>
          <p:cNvSpPr txBox="1"/>
          <p:nvPr/>
        </p:nvSpPr>
        <p:spPr>
          <a:xfrm>
            <a:off x="7230888" y="6161609"/>
            <a:ext cx="4039411" cy="400110"/>
          </a:xfrm>
          <a:prstGeom prst="rect">
            <a:avLst/>
          </a:prstGeom>
          <a:noFill/>
        </p:spPr>
        <p:txBody>
          <a:bodyPr wrap="square" rtlCol="0">
            <a:spAutoFit/>
          </a:bodyPr>
          <a:lstStyle/>
          <a:p>
            <a:r>
              <a:rPr lang="en-US" sz="2000" b="1" dirty="0">
                <a:solidFill>
                  <a:srgbClr val="505050"/>
                </a:solidFill>
                <a:latin typeface="Segoe UI Historic" panose="020B0502040204020203" pitchFamily="34" charset="0"/>
                <a:ea typeface="Segoe UI Historic" panose="020B0502040204020203" pitchFamily="34" charset="0"/>
                <a:cs typeface="Segoe UI Historic" panose="020B0502040204020203" pitchFamily="34" charset="0"/>
              </a:rPr>
              <a:t>Today Being Realized!</a:t>
            </a:r>
          </a:p>
        </p:txBody>
      </p:sp>
      <p:sp>
        <p:nvSpPr>
          <p:cNvPr id="18" name="Rectangle 17">
            <a:extLst>
              <a:ext uri="{FF2B5EF4-FFF2-40B4-BE49-F238E27FC236}">
                <a16:creationId xmlns:a16="http://schemas.microsoft.com/office/drawing/2014/main" id="{FEA22398-FBF4-4D2C-848D-6EB69D906C2D}"/>
              </a:ext>
            </a:extLst>
          </p:cNvPr>
          <p:cNvSpPr/>
          <p:nvPr/>
        </p:nvSpPr>
        <p:spPr>
          <a:xfrm>
            <a:off x="1" y="1590925"/>
            <a:ext cx="3715966" cy="529704"/>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E01B2030-4EAC-4BAA-8309-3E64B57D8EE0}"/>
              </a:ext>
            </a:extLst>
          </p:cNvPr>
          <p:cNvCxnSpPr/>
          <p:nvPr/>
        </p:nvCxnSpPr>
        <p:spPr>
          <a:xfrm>
            <a:off x="6063575" y="2496865"/>
            <a:ext cx="0" cy="3826114"/>
          </a:xfrm>
          <a:prstGeom prst="line">
            <a:avLst/>
          </a:prstGeom>
          <a:ln w="28575">
            <a:solidFill>
              <a:srgbClr val="505050"/>
            </a:solidFill>
          </a:ln>
        </p:spPr>
        <p:style>
          <a:lnRef idx="1">
            <a:schemeClr val="accent1"/>
          </a:lnRef>
          <a:fillRef idx="0">
            <a:schemeClr val="accent1"/>
          </a:fillRef>
          <a:effectRef idx="0">
            <a:schemeClr val="accent1"/>
          </a:effectRef>
          <a:fontRef idx="minor">
            <a:schemeClr val="tx1"/>
          </a:fontRef>
        </p:style>
      </p:cxnSp>
      <p:pic>
        <p:nvPicPr>
          <p:cNvPr id="6" name="Picture 5" descr="Diagram&#10;&#10;Description automatically generated">
            <a:extLst>
              <a:ext uri="{FF2B5EF4-FFF2-40B4-BE49-F238E27FC236}">
                <a16:creationId xmlns:a16="http://schemas.microsoft.com/office/drawing/2014/main" id="{3B9C6F93-9E62-4413-B635-B78CF3D9B2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473" y="2483894"/>
            <a:ext cx="3900960" cy="3726453"/>
          </a:xfrm>
          <a:prstGeom prst="rect">
            <a:avLst/>
          </a:prstGeom>
        </p:spPr>
      </p:pic>
      <p:pic>
        <p:nvPicPr>
          <p:cNvPr id="13" name="Picture 12">
            <a:extLst>
              <a:ext uri="{FF2B5EF4-FFF2-40B4-BE49-F238E27FC236}">
                <a16:creationId xmlns:a16="http://schemas.microsoft.com/office/drawing/2014/main" id="{288E2C51-4261-462D-A02A-C4AD32191B3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230888" y="2665477"/>
            <a:ext cx="3637491" cy="34975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20129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0B675BA-0B63-4F85-8C89-88CD94A6171B}"/>
              </a:ext>
            </a:extLst>
          </p:cNvPr>
          <p:cNvSpPr/>
          <p:nvPr/>
        </p:nvSpPr>
        <p:spPr>
          <a:xfrm>
            <a:off x="10610851" y="5867401"/>
            <a:ext cx="1581150" cy="990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275C"/>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52877" y="1230517"/>
            <a:ext cx="10886245" cy="5539318"/>
          </a:xfrm>
          <a:prstGeom prst="rect">
            <a:avLst/>
          </a:prstGeom>
        </p:spPr>
      </p:pic>
      <p:sp>
        <p:nvSpPr>
          <p:cNvPr id="7" name="Rectangle 6">
            <a:extLst>
              <a:ext uri="{FF2B5EF4-FFF2-40B4-BE49-F238E27FC236}">
                <a16:creationId xmlns:a16="http://schemas.microsoft.com/office/drawing/2014/main" id="{7A0E9C14-8D37-4140-84BD-B8D66E23E361}"/>
              </a:ext>
            </a:extLst>
          </p:cNvPr>
          <p:cNvSpPr/>
          <p:nvPr/>
        </p:nvSpPr>
        <p:spPr>
          <a:xfrm>
            <a:off x="0" y="895611"/>
            <a:ext cx="2680570" cy="176524"/>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FBA2698-874A-461B-93EA-9C67B34D83B6}"/>
              </a:ext>
            </a:extLst>
          </p:cNvPr>
          <p:cNvSpPr/>
          <p:nvPr/>
        </p:nvSpPr>
        <p:spPr>
          <a:xfrm>
            <a:off x="0" y="-37688"/>
            <a:ext cx="6599583" cy="1020871"/>
          </a:xfrm>
          <a:prstGeom prst="rect">
            <a:avLst/>
          </a:prstGeom>
          <a:solidFill>
            <a:srgbClr val="343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E842094-D912-41F9-867B-A414D326DC36}"/>
              </a:ext>
            </a:extLst>
          </p:cNvPr>
          <p:cNvSpPr txBox="1">
            <a:spLocks/>
          </p:cNvSpPr>
          <p:nvPr/>
        </p:nvSpPr>
        <p:spPr>
          <a:xfrm>
            <a:off x="720123" y="215728"/>
            <a:ext cx="6275305" cy="590931"/>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000" kern="1200">
                <a:solidFill>
                  <a:srgbClr val="00A3DD"/>
                </a:solidFill>
                <a:latin typeface="+mn-lt"/>
                <a:ea typeface="Segoe UI" panose="020B0502040204020203" pitchFamily="34" charset="0"/>
                <a:cs typeface="Segoe UI" panose="020B0502040204020203" pitchFamily="34" charset="0"/>
              </a:defRPr>
            </a:lvl1pPr>
          </a:lstStyle>
          <a:p>
            <a:pPr>
              <a:spcAft>
                <a:spcPts val="600"/>
              </a:spcAft>
            </a:pPr>
            <a:r>
              <a:rPr lang="en-US" sz="3600" b="1" dirty="0">
                <a:solidFill>
                  <a:schemeClr val="bg1"/>
                </a:solidFill>
                <a:latin typeface="Alright Sans Black" panose="00000500000000000000" pitchFamily="50" charset="0"/>
              </a:rPr>
              <a:t>Inventory and History</a:t>
            </a:r>
          </a:p>
        </p:txBody>
      </p:sp>
    </p:spTree>
    <p:extLst>
      <p:ext uri="{BB962C8B-B14F-4D97-AF65-F5344CB8AC3E}">
        <p14:creationId xmlns:p14="http://schemas.microsoft.com/office/powerpoint/2010/main" val="379058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n airplane is parked at an airport&#10;&#10;Description automatically generated with low confidence">
            <a:extLst>
              <a:ext uri="{FF2B5EF4-FFF2-40B4-BE49-F238E27FC236}">
                <a16:creationId xmlns:a16="http://schemas.microsoft.com/office/drawing/2014/main" id="{A4EF1180-B182-4D26-BFCA-3120323B4D5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2" r="-220" b="-1"/>
          <a:stretch/>
        </p:blipFill>
        <p:spPr>
          <a:xfrm>
            <a:off x="398779" y="2265545"/>
            <a:ext cx="3609892" cy="1762872"/>
          </a:xfrm>
          <a:prstGeom prst="rect">
            <a:avLst/>
          </a:prstGeom>
        </p:spPr>
      </p:pic>
      <p:pic>
        <p:nvPicPr>
          <p:cNvPr id="17" name="Picture 16" descr="A picture containing sky, outdoor, road, scene&#10;&#10;Description automatically generated">
            <a:extLst>
              <a:ext uri="{FF2B5EF4-FFF2-40B4-BE49-F238E27FC236}">
                <a16:creationId xmlns:a16="http://schemas.microsoft.com/office/drawing/2014/main" id="{D6D2A62B-74F4-470F-BE5C-A7767E4426E5}"/>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291109" y="2265545"/>
            <a:ext cx="3609781" cy="1762873"/>
          </a:xfrm>
          <a:prstGeom prst="rect">
            <a:avLst/>
          </a:prstGeom>
        </p:spPr>
      </p:pic>
      <p:pic>
        <p:nvPicPr>
          <p:cNvPr id="19" name="Picture 18" descr="A picture containing indoor, ceiling, floor, people&#10;&#10;Description automatically generated">
            <a:extLst>
              <a:ext uri="{FF2B5EF4-FFF2-40B4-BE49-F238E27FC236}">
                <a16:creationId xmlns:a16="http://schemas.microsoft.com/office/drawing/2014/main" id="{8366B740-20E2-4A37-BFE7-6012A751F93E}"/>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8183328" y="2258587"/>
            <a:ext cx="3609781" cy="1776788"/>
          </a:xfrm>
          <a:prstGeom prst="rect">
            <a:avLst/>
          </a:prstGeom>
        </p:spPr>
      </p:pic>
      <p:sp>
        <p:nvSpPr>
          <p:cNvPr id="6" name="Rectangle 5">
            <a:extLst>
              <a:ext uri="{FF2B5EF4-FFF2-40B4-BE49-F238E27FC236}">
                <a16:creationId xmlns:a16="http://schemas.microsoft.com/office/drawing/2014/main" id="{20B675BA-0B63-4F85-8C89-88CD94A6171B}"/>
              </a:ext>
            </a:extLst>
          </p:cNvPr>
          <p:cNvSpPr/>
          <p:nvPr/>
        </p:nvSpPr>
        <p:spPr>
          <a:xfrm>
            <a:off x="10610851" y="5867401"/>
            <a:ext cx="1581150" cy="990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275C"/>
              </a:solidFill>
            </a:endParaRPr>
          </a:p>
        </p:txBody>
      </p:sp>
      <p:sp>
        <p:nvSpPr>
          <p:cNvPr id="21" name="TextBox 20">
            <a:extLst>
              <a:ext uri="{FF2B5EF4-FFF2-40B4-BE49-F238E27FC236}">
                <a16:creationId xmlns:a16="http://schemas.microsoft.com/office/drawing/2014/main" id="{C7E63844-9F86-45EF-B623-EFE7E53CF202}"/>
              </a:ext>
            </a:extLst>
          </p:cNvPr>
          <p:cNvSpPr txBox="1"/>
          <p:nvPr/>
        </p:nvSpPr>
        <p:spPr>
          <a:xfrm>
            <a:off x="339643" y="4152382"/>
            <a:ext cx="3951466" cy="1815882"/>
          </a:xfrm>
          <a:prstGeom prst="rect">
            <a:avLst/>
          </a:prstGeom>
          <a:noFill/>
        </p:spPr>
        <p:txBody>
          <a:bodyPr wrap="square" rtlCol="0">
            <a:spAutoFit/>
          </a:bodyPr>
          <a:lstStyle/>
          <a:p>
            <a:pPr marL="182880" indent="-182880">
              <a:buFont typeface="Alright Sans Regular" panose="00000400000000000000" pitchFamily="50" charset="0"/>
              <a:buChar char="•"/>
            </a:pPr>
            <a:r>
              <a:rPr lang="en-US" sz="1600" dirty="0">
                <a:solidFill>
                  <a:srgbClr val="505050"/>
                </a:solidFill>
                <a:latin typeface="Alright Sans Regular" panose="00000400000000000000" pitchFamily="50" charset="0"/>
              </a:rPr>
              <a:t>Central Utility Project, Gateway </a:t>
            </a:r>
            <a:br>
              <a:rPr lang="en-US" sz="1600" dirty="0">
                <a:solidFill>
                  <a:srgbClr val="505050"/>
                </a:solidFill>
                <a:latin typeface="Alright Sans Regular" panose="00000400000000000000" pitchFamily="50" charset="0"/>
              </a:rPr>
            </a:br>
            <a:r>
              <a:rPr lang="en-US" sz="1600" dirty="0">
                <a:solidFill>
                  <a:srgbClr val="505050"/>
                </a:solidFill>
                <a:latin typeface="Alright Sans Regular" panose="00000400000000000000" pitchFamily="50" charset="0"/>
              </a:rPr>
              <a:t>Center, Parking Garage, Terminal </a:t>
            </a:r>
            <a:br>
              <a:rPr lang="en-US" sz="1600" dirty="0">
                <a:solidFill>
                  <a:srgbClr val="505050"/>
                </a:solidFill>
                <a:latin typeface="Alright Sans Regular" panose="00000400000000000000" pitchFamily="50" charset="0"/>
              </a:rPr>
            </a:br>
            <a:r>
              <a:rPr lang="en-US" sz="1600" dirty="0">
                <a:solidFill>
                  <a:srgbClr val="505050"/>
                </a:solidFill>
                <a:latin typeface="Alright Sans Regular" panose="00000400000000000000" pitchFamily="50" charset="0"/>
              </a:rPr>
              <a:t>and portions of New Concourses </a:t>
            </a:r>
            <a:br>
              <a:rPr lang="en-US" sz="1600" dirty="0">
                <a:solidFill>
                  <a:srgbClr val="505050"/>
                </a:solidFill>
                <a:latin typeface="Alright Sans Regular" panose="00000400000000000000" pitchFamily="50" charset="0"/>
              </a:rPr>
            </a:br>
            <a:r>
              <a:rPr lang="en-US" sz="1600" dirty="0">
                <a:solidFill>
                  <a:srgbClr val="505050"/>
                </a:solidFill>
                <a:latin typeface="Alright Sans Regular" panose="00000400000000000000" pitchFamily="50" charset="0"/>
              </a:rPr>
              <a:t>A and B construction continues.</a:t>
            </a:r>
          </a:p>
          <a:p>
            <a:pPr marL="182880" indent="-182880">
              <a:buFont typeface="Alright Sans Regular" panose="00000400000000000000" pitchFamily="50" charset="0"/>
              <a:buChar char="•"/>
            </a:pPr>
            <a:endParaRPr lang="en-US" sz="1600" dirty="0">
              <a:solidFill>
                <a:srgbClr val="505050"/>
              </a:solidFill>
              <a:latin typeface="Alright Sans Regular" panose="00000400000000000000" pitchFamily="50" charset="0"/>
            </a:endParaRPr>
          </a:p>
          <a:p>
            <a:pPr marL="182880" indent="-182880">
              <a:buFont typeface="Alright Sans Regular" panose="00000400000000000000" pitchFamily="50" charset="0"/>
              <a:buChar char="•"/>
            </a:pPr>
            <a:r>
              <a:rPr lang="en-US" sz="1600" dirty="0">
                <a:solidFill>
                  <a:srgbClr val="505050"/>
                </a:solidFill>
                <a:latin typeface="Alright Sans Regular" panose="00000400000000000000" pitchFamily="50" charset="0"/>
              </a:rPr>
              <a:t>Break ground on New </a:t>
            </a:r>
            <a:br>
              <a:rPr lang="en-US" sz="1600" dirty="0">
                <a:solidFill>
                  <a:srgbClr val="505050"/>
                </a:solidFill>
                <a:latin typeface="Alright Sans Regular" panose="00000400000000000000" pitchFamily="50" charset="0"/>
              </a:rPr>
            </a:br>
            <a:r>
              <a:rPr lang="en-US" sz="1600" dirty="0">
                <a:solidFill>
                  <a:srgbClr val="505050"/>
                </a:solidFill>
                <a:latin typeface="Alright Sans Regular" panose="00000400000000000000" pitchFamily="50" charset="0"/>
              </a:rPr>
              <a:t>Concourse B-west.</a:t>
            </a:r>
          </a:p>
        </p:txBody>
      </p:sp>
      <p:sp>
        <p:nvSpPr>
          <p:cNvPr id="24" name="TextBox 23">
            <a:extLst>
              <a:ext uri="{FF2B5EF4-FFF2-40B4-BE49-F238E27FC236}">
                <a16:creationId xmlns:a16="http://schemas.microsoft.com/office/drawing/2014/main" id="{F15A4C4E-AE0C-4A23-800C-927B23FFC9A3}"/>
              </a:ext>
            </a:extLst>
          </p:cNvPr>
          <p:cNvSpPr txBox="1"/>
          <p:nvPr/>
        </p:nvSpPr>
        <p:spPr>
          <a:xfrm>
            <a:off x="339643" y="1608492"/>
            <a:ext cx="3951466" cy="584775"/>
          </a:xfrm>
          <a:prstGeom prst="rect">
            <a:avLst/>
          </a:prstGeom>
          <a:noFill/>
        </p:spPr>
        <p:txBody>
          <a:bodyPr wrap="square" rtlCol="0">
            <a:spAutoFit/>
          </a:bodyPr>
          <a:lstStyle/>
          <a:p>
            <a:r>
              <a:rPr lang="en-US" sz="3200" b="1" dirty="0">
                <a:solidFill>
                  <a:srgbClr val="505050"/>
                </a:solidFill>
                <a:latin typeface="Segoe UI Historic" panose="020B0502040204020203" pitchFamily="34" charset="0"/>
                <a:ea typeface="Segoe UI Historic" panose="020B0502040204020203" pitchFamily="34" charset="0"/>
                <a:cs typeface="Segoe UI Historic" panose="020B0502040204020203" pitchFamily="34" charset="0"/>
              </a:rPr>
              <a:t>2018-19</a:t>
            </a:r>
          </a:p>
        </p:txBody>
      </p:sp>
      <p:sp>
        <p:nvSpPr>
          <p:cNvPr id="25" name="TextBox 24">
            <a:extLst>
              <a:ext uri="{FF2B5EF4-FFF2-40B4-BE49-F238E27FC236}">
                <a16:creationId xmlns:a16="http://schemas.microsoft.com/office/drawing/2014/main" id="{964570FD-9E8E-49F2-8FAC-EC5F4D6BB607}"/>
              </a:ext>
            </a:extLst>
          </p:cNvPr>
          <p:cNvSpPr txBox="1"/>
          <p:nvPr/>
        </p:nvSpPr>
        <p:spPr>
          <a:xfrm>
            <a:off x="4231862" y="1608492"/>
            <a:ext cx="3951466" cy="584775"/>
          </a:xfrm>
          <a:prstGeom prst="rect">
            <a:avLst/>
          </a:prstGeom>
          <a:noFill/>
        </p:spPr>
        <p:txBody>
          <a:bodyPr wrap="square" rtlCol="0">
            <a:spAutoFit/>
          </a:bodyPr>
          <a:lstStyle/>
          <a:p>
            <a:r>
              <a:rPr lang="en-US" sz="3200" b="1" dirty="0">
                <a:solidFill>
                  <a:srgbClr val="505050"/>
                </a:solidFill>
                <a:latin typeface="Segoe UI Historic" panose="020B0502040204020203" pitchFamily="34" charset="0"/>
                <a:ea typeface="Segoe UI Historic" panose="020B0502040204020203" pitchFamily="34" charset="0"/>
                <a:cs typeface="Segoe UI Historic" panose="020B0502040204020203" pitchFamily="34" charset="0"/>
              </a:rPr>
              <a:t>2020</a:t>
            </a:r>
          </a:p>
        </p:txBody>
      </p:sp>
      <p:sp>
        <p:nvSpPr>
          <p:cNvPr id="26" name="TextBox 25">
            <a:extLst>
              <a:ext uri="{FF2B5EF4-FFF2-40B4-BE49-F238E27FC236}">
                <a16:creationId xmlns:a16="http://schemas.microsoft.com/office/drawing/2014/main" id="{E634D21B-1D11-45A8-AE38-D57CADBC6361}"/>
              </a:ext>
            </a:extLst>
          </p:cNvPr>
          <p:cNvSpPr txBox="1"/>
          <p:nvPr/>
        </p:nvSpPr>
        <p:spPr>
          <a:xfrm>
            <a:off x="8124081" y="1608492"/>
            <a:ext cx="3951466" cy="584775"/>
          </a:xfrm>
          <a:prstGeom prst="rect">
            <a:avLst/>
          </a:prstGeom>
          <a:noFill/>
        </p:spPr>
        <p:txBody>
          <a:bodyPr wrap="square" rtlCol="0">
            <a:spAutoFit/>
          </a:bodyPr>
          <a:lstStyle/>
          <a:p>
            <a:r>
              <a:rPr lang="en-US" sz="3200" b="1" dirty="0">
                <a:solidFill>
                  <a:srgbClr val="505050"/>
                </a:solidFill>
                <a:latin typeface="Segoe UI Historic" panose="020B0502040204020203" pitchFamily="34" charset="0"/>
                <a:ea typeface="Segoe UI Historic" panose="020B0502040204020203" pitchFamily="34" charset="0"/>
                <a:cs typeface="Segoe UI Historic" panose="020B0502040204020203" pitchFamily="34" charset="0"/>
              </a:rPr>
              <a:t>2021-24</a:t>
            </a:r>
          </a:p>
        </p:txBody>
      </p:sp>
      <p:sp>
        <p:nvSpPr>
          <p:cNvPr id="27" name="TextBox 26">
            <a:extLst>
              <a:ext uri="{FF2B5EF4-FFF2-40B4-BE49-F238E27FC236}">
                <a16:creationId xmlns:a16="http://schemas.microsoft.com/office/drawing/2014/main" id="{B043CBBE-0F16-48CD-B55A-B2AFEE5409C0}"/>
              </a:ext>
            </a:extLst>
          </p:cNvPr>
          <p:cNvSpPr txBox="1"/>
          <p:nvPr/>
        </p:nvSpPr>
        <p:spPr>
          <a:xfrm>
            <a:off x="4291109" y="4152382"/>
            <a:ext cx="3847052" cy="1815882"/>
          </a:xfrm>
          <a:prstGeom prst="rect">
            <a:avLst/>
          </a:prstGeom>
          <a:noFill/>
        </p:spPr>
        <p:txBody>
          <a:bodyPr wrap="square" rtlCol="0">
            <a:spAutoFit/>
          </a:bodyPr>
          <a:lstStyle/>
          <a:p>
            <a:pPr marL="182880" indent="-182880">
              <a:buFont typeface="Arial" panose="020B0604020202020204" pitchFamily="34" charset="0"/>
              <a:buChar char="•"/>
            </a:pPr>
            <a:r>
              <a:rPr lang="en-US" sz="1600" dirty="0">
                <a:solidFill>
                  <a:srgbClr val="505050"/>
                </a:solidFill>
                <a:latin typeface="Alright Sans Regular" panose="00000400000000000000" pitchFamily="50" charset="0"/>
              </a:rPr>
              <a:t>Completion of Gateway Center, Parking Garage, Terminal, New Concourse A-west.</a:t>
            </a:r>
          </a:p>
          <a:p>
            <a:pPr marL="182880" indent="-182880"/>
            <a:endParaRPr lang="en-US" sz="1600" dirty="0">
              <a:solidFill>
                <a:srgbClr val="505050"/>
              </a:solidFill>
              <a:latin typeface="Alright Sans Regular" panose="00000400000000000000" pitchFamily="50" charset="0"/>
            </a:endParaRPr>
          </a:p>
          <a:p>
            <a:pPr marL="182880" indent="-182880">
              <a:buFont typeface="Arial" panose="020B0604020202020204" pitchFamily="34" charset="0"/>
              <a:buChar char="•"/>
            </a:pPr>
            <a:r>
              <a:rPr lang="en-US" sz="1600" dirty="0">
                <a:solidFill>
                  <a:srgbClr val="505050"/>
                </a:solidFill>
                <a:latin typeface="Alright Sans Regular" panose="00000400000000000000" pitchFamily="50" charset="0"/>
              </a:rPr>
              <a:t>Demolish existing parking garages and former Terminals 1 and 2 / former Concourses A and E.</a:t>
            </a:r>
          </a:p>
        </p:txBody>
      </p:sp>
      <p:sp>
        <p:nvSpPr>
          <p:cNvPr id="28" name="TextBox 27">
            <a:extLst>
              <a:ext uri="{FF2B5EF4-FFF2-40B4-BE49-F238E27FC236}">
                <a16:creationId xmlns:a16="http://schemas.microsoft.com/office/drawing/2014/main" id="{17A0306F-D79F-4EAF-A89B-950AF125C4A6}"/>
              </a:ext>
            </a:extLst>
          </p:cNvPr>
          <p:cNvSpPr txBox="1"/>
          <p:nvPr/>
        </p:nvSpPr>
        <p:spPr>
          <a:xfrm>
            <a:off x="8183328" y="4100695"/>
            <a:ext cx="3847052" cy="2308324"/>
          </a:xfrm>
          <a:prstGeom prst="rect">
            <a:avLst/>
          </a:prstGeom>
          <a:noFill/>
        </p:spPr>
        <p:txBody>
          <a:bodyPr wrap="square" rtlCol="0">
            <a:spAutoFit/>
          </a:bodyPr>
          <a:lstStyle/>
          <a:p>
            <a:pPr marL="182880" indent="-182880">
              <a:buFont typeface="Arial" panose="020B0604020202020204" pitchFamily="34" charset="0"/>
              <a:buChar char="•"/>
            </a:pPr>
            <a:r>
              <a:rPr lang="en-US" sz="1600" dirty="0">
                <a:solidFill>
                  <a:srgbClr val="505050"/>
                </a:solidFill>
                <a:latin typeface="Alright Sans Regular" panose="00000400000000000000" pitchFamily="50" charset="0"/>
              </a:rPr>
              <a:t>New Concourse B-west opens</a:t>
            </a:r>
          </a:p>
          <a:p>
            <a:pPr marL="182880" indent="-182880">
              <a:buFont typeface="Arial" panose="020B0604020202020204" pitchFamily="34" charset="0"/>
              <a:buChar char="•"/>
            </a:pPr>
            <a:endParaRPr lang="en-US" sz="1600" dirty="0">
              <a:solidFill>
                <a:srgbClr val="505050"/>
              </a:solidFill>
              <a:latin typeface="Alright Sans Regular" panose="00000400000000000000" pitchFamily="50" charset="0"/>
            </a:endParaRPr>
          </a:p>
          <a:p>
            <a:pPr marL="182880" indent="-182880">
              <a:buFont typeface="Arial" panose="020B0604020202020204" pitchFamily="34" charset="0"/>
              <a:buChar char="•"/>
            </a:pPr>
            <a:r>
              <a:rPr lang="en-US" sz="1600" dirty="0">
                <a:solidFill>
                  <a:srgbClr val="505050"/>
                </a:solidFill>
                <a:latin typeface="Alright Sans Regular" panose="00000400000000000000" pitchFamily="50" charset="0"/>
              </a:rPr>
              <a:t>New Concourses A and B-east construction</a:t>
            </a:r>
          </a:p>
          <a:p>
            <a:pPr marL="182880" indent="-182880">
              <a:buFont typeface="Arial" panose="020B0604020202020204" pitchFamily="34" charset="0"/>
              <a:buChar char="•"/>
            </a:pPr>
            <a:endParaRPr lang="en-US" sz="1600" dirty="0">
              <a:solidFill>
                <a:srgbClr val="505050"/>
              </a:solidFill>
              <a:latin typeface="Alright Sans Regular" panose="00000400000000000000" pitchFamily="50" charset="0"/>
            </a:endParaRPr>
          </a:p>
          <a:p>
            <a:pPr marL="182880" indent="-182880">
              <a:buFont typeface="Arial" panose="020B0604020202020204" pitchFamily="34" charset="0"/>
              <a:buChar char="•"/>
            </a:pPr>
            <a:r>
              <a:rPr lang="en-US" sz="1600" dirty="0">
                <a:solidFill>
                  <a:srgbClr val="505050"/>
                </a:solidFill>
                <a:latin typeface="Alright Sans Regular" panose="00000400000000000000" pitchFamily="50" charset="0"/>
              </a:rPr>
              <a:t>Former Concourses B an C demolished</a:t>
            </a:r>
          </a:p>
          <a:p>
            <a:pPr marL="182880" indent="-182880">
              <a:buFont typeface="Arial" panose="020B0604020202020204" pitchFamily="34" charset="0"/>
              <a:buChar char="•"/>
            </a:pPr>
            <a:endParaRPr lang="en-US" sz="1600" dirty="0">
              <a:solidFill>
                <a:srgbClr val="505050"/>
              </a:solidFill>
              <a:latin typeface="Alright Sans Regular" panose="00000400000000000000" pitchFamily="50" charset="0"/>
            </a:endParaRPr>
          </a:p>
          <a:p>
            <a:pPr marL="182880" indent="-182880">
              <a:buFont typeface="Arial" panose="020B0604020202020204" pitchFamily="34" charset="0"/>
              <a:buChar char="•"/>
            </a:pPr>
            <a:r>
              <a:rPr lang="en-US" sz="1600" dirty="0">
                <a:solidFill>
                  <a:srgbClr val="505050"/>
                </a:solidFill>
                <a:latin typeface="Alright Sans Regular" panose="00000400000000000000" pitchFamily="50" charset="0"/>
              </a:rPr>
              <a:t>Project completion</a:t>
            </a:r>
          </a:p>
        </p:txBody>
      </p:sp>
      <p:sp>
        <p:nvSpPr>
          <p:cNvPr id="29" name="Rectangle 28">
            <a:extLst>
              <a:ext uri="{FF2B5EF4-FFF2-40B4-BE49-F238E27FC236}">
                <a16:creationId xmlns:a16="http://schemas.microsoft.com/office/drawing/2014/main" id="{5513399D-64BD-4855-B1FE-DFAA3FE40012}"/>
              </a:ext>
            </a:extLst>
          </p:cNvPr>
          <p:cNvSpPr/>
          <p:nvPr/>
        </p:nvSpPr>
        <p:spPr>
          <a:xfrm>
            <a:off x="0" y="895611"/>
            <a:ext cx="2680570" cy="176524"/>
          </a:xfrm>
          <a:prstGeom prst="rect">
            <a:avLst/>
          </a:prstGeom>
          <a:solidFill>
            <a:srgbClr val="EA8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6574862-E202-4D3D-8891-0042ACB6CA6D}"/>
              </a:ext>
            </a:extLst>
          </p:cNvPr>
          <p:cNvSpPr/>
          <p:nvPr/>
        </p:nvSpPr>
        <p:spPr>
          <a:xfrm>
            <a:off x="0" y="-37688"/>
            <a:ext cx="6599583" cy="1020871"/>
          </a:xfrm>
          <a:prstGeom prst="rect">
            <a:avLst/>
          </a:prstGeom>
          <a:solidFill>
            <a:srgbClr val="343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52A079AC-E64E-435B-AB80-0E60C64F8D64}"/>
              </a:ext>
            </a:extLst>
          </p:cNvPr>
          <p:cNvSpPr txBox="1">
            <a:spLocks/>
          </p:cNvSpPr>
          <p:nvPr/>
        </p:nvSpPr>
        <p:spPr>
          <a:xfrm>
            <a:off x="720123" y="215728"/>
            <a:ext cx="6275305" cy="590931"/>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000" kern="1200">
                <a:solidFill>
                  <a:srgbClr val="00A3DD"/>
                </a:solidFill>
                <a:latin typeface="+mn-lt"/>
                <a:ea typeface="Segoe UI" panose="020B0502040204020203" pitchFamily="34" charset="0"/>
                <a:cs typeface="Segoe UI" panose="020B0502040204020203" pitchFamily="34" charset="0"/>
              </a:defRPr>
            </a:lvl1pPr>
          </a:lstStyle>
          <a:p>
            <a:pPr>
              <a:spcAft>
                <a:spcPts val="600"/>
              </a:spcAft>
            </a:pPr>
            <a:r>
              <a:rPr lang="en-US" sz="3600" b="1" dirty="0">
                <a:solidFill>
                  <a:schemeClr val="bg1"/>
                </a:solidFill>
                <a:latin typeface="Alright Sans Black" panose="00000500000000000000" pitchFamily="50" charset="0"/>
              </a:rPr>
              <a:t>Inventory and History</a:t>
            </a:r>
          </a:p>
        </p:txBody>
      </p:sp>
    </p:spTree>
    <p:extLst>
      <p:ext uri="{BB962C8B-B14F-4D97-AF65-F5344CB8AC3E}">
        <p14:creationId xmlns:p14="http://schemas.microsoft.com/office/powerpoint/2010/main" val="173990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11936C67FA42941BAE913867E434E9D" ma:contentTypeVersion="2" ma:contentTypeDescription="Create a new document." ma:contentTypeScope="" ma:versionID="8b1269135973b7fe4f7857a7c1f464c0">
  <xsd:schema xmlns:xsd="http://www.w3.org/2001/XMLSchema" xmlns:xs="http://www.w3.org/2001/XMLSchema" xmlns:p="http://schemas.microsoft.com/office/2006/metadata/properties" xmlns:ns2="6a5c74ec-1d04-4990-b559-d84668074014" targetNamespace="http://schemas.microsoft.com/office/2006/metadata/properties" ma:root="true" ma:fieldsID="10406543c00aa7becc8d93e07d83b51f" ns2:_="">
    <xsd:import namespace="6a5c74ec-1d04-4990-b559-d84668074014"/>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5c74ec-1d04-4990-b559-d846680740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F01831-5D33-4684-9C86-CEF7FBBDA184}">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6a5c74ec-1d04-4990-b559-d84668074014"/>
    <ds:schemaRef ds:uri="http://www.w3.org/XML/1998/namespace"/>
    <ds:schemaRef ds:uri="http://purl.org/dc/dcmitype/"/>
  </ds:schemaRefs>
</ds:datastoreItem>
</file>

<file path=customXml/itemProps2.xml><?xml version="1.0" encoding="utf-8"?>
<ds:datastoreItem xmlns:ds="http://schemas.openxmlformats.org/officeDocument/2006/customXml" ds:itemID="{760A439C-C130-4C9C-B8C7-00149C412112}">
  <ds:schemaRefs>
    <ds:schemaRef ds:uri="6a5c74ec-1d04-4990-b559-d846680740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D83F241-EB2B-4662-AEF3-4E6A02F982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11948</TotalTime>
  <Words>937</Words>
  <Application>Microsoft Office PowerPoint</Application>
  <PresentationFormat>Widescreen</PresentationFormat>
  <Paragraphs>164</Paragraphs>
  <Slides>33</Slides>
  <Notes>26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Alright Sans</vt:lpstr>
      <vt:lpstr>Alright Sans Black</vt:lpstr>
      <vt:lpstr>Alright Sans Bold</vt:lpstr>
      <vt:lpstr>Alright Sans Regular</vt:lpstr>
      <vt:lpstr>Arial</vt:lpstr>
      <vt:lpstr>Calibri</vt:lpstr>
      <vt:lpstr>Calibri Light</vt:lpstr>
      <vt:lpstr>Segoe UI</vt:lpstr>
      <vt:lpstr>Segoe UI Historic</vt:lpstr>
      <vt:lpstr>Segoe UI Semibold</vt:lpstr>
      <vt:lpstr>Segoe UI Semilight</vt:lpstr>
      <vt:lpstr>Office Theme</vt:lpstr>
      <vt:lpstr>PowerPoint Presentation</vt:lpstr>
      <vt:lpstr>What is a Master Plan? </vt:lpstr>
      <vt:lpstr>Whose project is this? </vt:lpstr>
      <vt:lpstr>PowerPoint Presentation</vt:lpstr>
      <vt:lpstr>How was your  community  involved? </vt:lpstr>
      <vt:lpstr>How was your  community  involved?</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Strategic Vision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Carnes, Mattie</dc:creator>
  <cp:lastModifiedBy>Becker, Michael</cp:lastModifiedBy>
  <cp:revision>376</cp:revision>
  <cp:lastPrinted>2021-06-14T13:20:28Z</cp:lastPrinted>
  <dcterms:created xsi:type="dcterms:W3CDTF">2021-03-09T20:01:20Z</dcterms:created>
  <dcterms:modified xsi:type="dcterms:W3CDTF">2022-05-13T21:31:56Z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0x010100611936C67FA42941BAE913867E434E9D</vt:lpwstr>
  </property>
</Properties>
</file>